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8"/>
  </p:notesMasterIdLst>
  <p:sldIdLst>
    <p:sldId id="256" r:id="rId2"/>
    <p:sldId id="348" r:id="rId3"/>
    <p:sldId id="258" r:id="rId4"/>
    <p:sldId id="349" r:id="rId5"/>
    <p:sldId id="347" r:id="rId6"/>
    <p:sldId id="350" r:id="rId7"/>
    <p:sldId id="360" r:id="rId8"/>
    <p:sldId id="352" r:id="rId9"/>
    <p:sldId id="361" r:id="rId10"/>
    <p:sldId id="362" r:id="rId11"/>
    <p:sldId id="363" r:id="rId12"/>
    <p:sldId id="364" r:id="rId13"/>
    <p:sldId id="368" r:id="rId14"/>
    <p:sldId id="370" r:id="rId15"/>
    <p:sldId id="371" r:id="rId16"/>
    <p:sldId id="365" r:id="rId17"/>
    <p:sldId id="369" r:id="rId18"/>
    <p:sldId id="366" r:id="rId19"/>
    <p:sldId id="356" r:id="rId20"/>
    <p:sldId id="375" r:id="rId21"/>
    <p:sldId id="376" r:id="rId22"/>
    <p:sldId id="377" r:id="rId23"/>
    <p:sldId id="378" r:id="rId24"/>
    <p:sldId id="379" r:id="rId25"/>
    <p:sldId id="380" r:id="rId26"/>
    <p:sldId id="355"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Vidaloka" panose="020B0604020202020204" charset="0"/>
      <p:regular r:id="rId33"/>
    </p:embeddedFont>
    <p:embeddedFont>
      <p:font typeface="Crimson Text" panose="020B0604020202020204" charset="0"/>
      <p:regular r:id="rId34"/>
      <p:bold r:id="rId35"/>
      <p:italic r:id="rId36"/>
      <p:boldItalic r:id="rId37"/>
    </p:embeddedFont>
    <p:embeddedFont>
      <p:font typeface="Days One" panose="020B0604020202020204" charset="0"/>
      <p:regular r:id="rId38"/>
    </p:embeddedFont>
    <p:embeddedFont>
      <p:font typeface="Abel" panose="020B0604020202020204" charset="0"/>
      <p:regular r:id="rId39"/>
    </p:embeddedFont>
    <p:embeddedFont>
      <p:font typeface="Montserrat Medium" panose="020B060402020202020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CD327C-563F-4E29-BA1E-EB7641C1A5E4}">
  <a:tblStyle styleId="{66CD327C-563F-4E29-BA1E-EB7641C1A5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9" autoAdjust="0"/>
    <p:restoredTop sz="94660"/>
  </p:normalViewPr>
  <p:slideViewPr>
    <p:cSldViewPr snapToGrid="0">
      <p:cViewPr varScale="1">
        <p:scale>
          <a:sx n="91" d="100"/>
          <a:sy n="91" d="100"/>
        </p:scale>
        <p:origin x="117"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22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575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01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974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573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70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0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37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8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53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119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952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459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35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632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040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84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73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55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590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68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1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04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33"/>
        <p:cNvGrpSpPr/>
        <p:nvPr/>
      </p:nvGrpSpPr>
      <p:grpSpPr>
        <a:xfrm>
          <a:off x="0" y="0"/>
          <a:ext cx="0" cy="0"/>
          <a:chOff x="0" y="0"/>
          <a:chExt cx="0" cy="0"/>
        </a:xfrm>
      </p:grpSpPr>
      <p:sp>
        <p:nvSpPr>
          <p:cNvPr id="634" name="Google Shape;63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5" name="Google Shape;635;p19"/>
          <p:cNvGrpSpPr/>
          <p:nvPr/>
        </p:nvGrpSpPr>
        <p:grpSpPr>
          <a:xfrm>
            <a:off x="80847" y="89843"/>
            <a:ext cx="8953701" cy="4391445"/>
            <a:chOff x="80847" y="89843"/>
            <a:chExt cx="8953701" cy="4391445"/>
          </a:xfrm>
        </p:grpSpPr>
        <p:grpSp>
          <p:nvGrpSpPr>
            <p:cNvPr id="636" name="Google Shape;636;p19"/>
            <p:cNvGrpSpPr/>
            <p:nvPr/>
          </p:nvGrpSpPr>
          <p:grpSpPr>
            <a:xfrm>
              <a:off x="80847" y="89843"/>
              <a:ext cx="551493" cy="579689"/>
              <a:chOff x="4592041" y="1871710"/>
              <a:chExt cx="414500" cy="435660"/>
            </a:xfrm>
          </p:grpSpPr>
          <p:sp>
            <p:nvSpPr>
              <p:cNvPr id="637" name="Google Shape;637;p19"/>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8" name="Google Shape;638;p19"/>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9" name="Google Shape;639;p19"/>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0" name="Google Shape;640;p19"/>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1" name="Google Shape;641;p19"/>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2" name="Google Shape;642;p19"/>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3" name="Google Shape;643;p19"/>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4" name="Google Shape;644;p19"/>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5" name="Google Shape;645;p19"/>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6" name="Google Shape;646;p19"/>
            <p:cNvGrpSpPr/>
            <p:nvPr/>
          </p:nvGrpSpPr>
          <p:grpSpPr>
            <a:xfrm>
              <a:off x="235588" y="2326626"/>
              <a:ext cx="150826" cy="125327"/>
              <a:chOff x="5999388" y="1257826"/>
              <a:chExt cx="150826" cy="125327"/>
            </a:xfrm>
          </p:grpSpPr>
          <p:sp>
            <p:nvSpPr>
              <p:cNvPr id="647" name="Google Shape;647;p19"/>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8" name="Google Shape;648;p19"/>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49" name="Google Shape;649;p19"/>
            <p:cNvGrpSpPr/>
            <p:nvPr/>
          </p:nvGrpSpPr>
          <p:grpSpPr>
            <a:xfrm>
              <a:off x="8474614" y="145896"/>
              <a:ext cx="383304" cy="393613"/>
              <a:chOff x="7357364" y="1146334"/>
              <a:chExt cx="383304" cy="393613"/>
            </a:xfrm>
          </p:grpSpPr>
          <p:sp>
            <p:nvSpPr>
              <p:cNvPr id="650" name="Google Shape;650;p19"/>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1" name="Google Shape;651;p19"/>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2" name="Google Shape;652;p19"/>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3" name="Google Shape;653;p19"/>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4" name="Google Shape;654;p19"/>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5" name="Google Shape;655;p19"/>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56" name="Google Shape;656;p19"/>
            <p:cNvGrpSpPr/>
            <p:nvPr/>
          </p:nvGrpSpPr>
          <p:grpSpPr>
            <a:xfrm>
              <a:off x="8511658" y="2210428"/>
              <a:ext cx="309248" cy="225697"/>
              <a:chOff x="4646295" y="3088628"/>
              <a:chExt cx="309248" cy="225697"/>
            </a:xfrm>
          </p:grpSpPr>
          <p:sp>
            <p:nvSpPr>
              <p:cNvPr id="657" name="Google Shape;657;p19"/>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8" name="Google Shape;658;p19"/>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9" name="Google Shape;659;p19"/>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0" name="Google Shape;660;p19"/>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1" name="Google Shape;661;p19"/>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62" name="Google Shape;662;p19"/>
            <p:cNvGrpSpPr/>
            <p:nvPr/>
          </p:nvGrpSpPr>
          <p:grpSpPr>
            <a:xfrm>
              <a:off x="8669137" y="4107047"/>
              <a:ext cx="365411" cy="374241"/>
              <a:chOff x="7940051" y="3528357"/>
              <a:chExt cx="235734" cy="241430"/>
            </a:xfrm>
          </p:grpSpPr>
          <p:sp>
            <p:nvSpPr>
              <p:cNvPr id="663" name="Google Shape;663;p19"/>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4" name="Google Shape;664;p19"/>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5" name="Google Shape;665;p19"/>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6" name="Google Shape;666;p19"/>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7" name="Google Shape;667;p19"/>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68" name="Google Shape;668;p19"/>
            <p:cNvGrpSpPr/>
            <p:nvPr/>
          </p:nvGrpSpPr>
          <p:grpSpPr>
            <a:xfrm rot="1836543">
              <a:off x="229333" y="4162489"/>
              <a:ext cx="255005" cy="169009"/>
              <a:chOff x="5470955" y="1758048"/>
              <a:chExt cx="254994" cy="169001"/>
            </a:xfrm>
          </p:grpSpPr>
          <p:sp>
            <p:nvSpPr>
              <p:cNvPr id="669" name="Google Shape;669;p19"/>
              <p:cNvSpPr/>
              <p:nvPr/>
            </p:nvSpPr>
            <p:spPr>
              <a:xfrm>
                <a:off x="5470955" y="1863301"/>
                <a:ext cx="63748" cy="60764"/>
              </a:xfrm>
              <a:custGeom>
                <a:avLst/>
                <a:gdLst/>
                <a:ahLst/>
                <a:cxnLst/>
                <a:rect l="l" t="t" r="r" b="b"/>
                <a:pathLst>
                  <a:path w="235" h="224" extrusionOk="0">
                    <a:moveTo>
                      <a:pt x="217" y="224"/>
                    </a:moveTo>
                    <a:cubicBezTo>
                      <a:pt x="213" y="224"/>
                      <a:pt x="208" y="222"/>
                      <a:pt x="205" y="219"/>
                    </a:cubicBezTo>
                    <a:lnTo>
                      <a:pt x="6" y="30"/>
                    </a:lnTo>
                    <a:cubicBezTo>
                      <a:pt x="-2" y="23"/>
                      <a:pt x="-2" y="12"/>
                      <a:pt x="5" y="5"/>
                    </a:cubicBezTo>
                    <a:cubicBezTo>
                      <a:pt x="12" y="-2"/>
                      <a:pt x="23" y="-2"/>
                      <a:pt x="30" y="5"/>
                    </a:cubicBezTo>
                    <a:lnTo>
                      <a:pt x="229" y="193"/>
                    </a:lnTo>
                    <a:cubicBezTo>
                      <a:pt x="236" y="200"/>
                      <a:pt x="236" y="211"/>
                      <a:pt x="230" y="218"/>
                    </a:cubicBezTo>
                    <a:cubicBezTo>
                      <a:pt x="226" y="222"/>
                      <a:pt x="222" y="224"/>
                      <a:pt x="217" y="224"/>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19"/>
              <p:cNvSpPr/>
              <p:nvPr/>
            </p:nvSpPr>
            <p:spPr>
              <a:xfrm>
                <a:off x="5658402" y="1792771"/>
                <a:ext cx="42318" cy="38792"/>
              </a:xfrm>
              <a:custGeom>
                <a:avLst/>
                <a:gdLst/>
                <a:ahLst/>
                <a:cxnLst/>
                <a:rect l="l" t="t" r="r" b="b"/>
                <a:pathLst>
                  <a:path w="156" h="143" extrusionOk="0">
                    <a:moveTo>
                      <a:pt x="138" y="143"/>
                    </a:moveTo>
                    <a:cubicBezTo>
                      <a:pt x="134" y="143"/>
                      <a:pt x="130" y="141"/>
                      <a:pt x="127" y="138"/>
                    </a:cubicBezTo>
                    <a:lnTo>
                      <a:pt x="5" y="31"/>
                    </a:lnTo>
                    <a:cubicBezTo>
                      <a:pt x="-2" y="24"/>
                      <a:pt x="-3" y="13"/>
                      <a:pt x="4" y="6"/>
                    </a:cubicBezTo>
                    <a:cubicBezTo>
                      <a:pt x="10" y="-1"/>
                      <a:pt x="21" y="-2"/>
                      <a:pt x="29" y="4"/>
                    </a:cubicBezTo>
                    <a:lnTo>
                      <a:pt x="150" y="112"/>
                    </a:lnTo>
                    <a:cubicBezTo>
                      <a:pt x="157" y="118"/>
                      <a:pt x="158" y="129"/>
                      <a:pt x="151" y="137"/>
                    </a:cubicBezTo>
                    <a:cubicBezTo>
                      <a:pt x="148" y="141"/>
                      <a:pt x="143" y="143"/>
                      <a:pt x="138" y="143"/>
                    </a:cubicBezTo>
                    <a:close/>
                  </a:path>
                </a:pathLst>
              </a:custGeom>
              <a:solidFill>
                <a:schemeClr val="dk1"/>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671" name="Google Shape;671;p19"/>
              <p:cNvGrpSpPr/>
              <p:nvPr/>
            </p:nvGrpSpPr>
            <p:grpSpPr>
              <a:xfrm>
                <a:off x="5479907" y="1758048"/>
                <a:ext cx="246042" cy="169001"/>
                <a:chOff x="5479907" y="1758048"/>
                <a:chExt cx="246042" cy="169001"/>
              </a:xfrm>
            </p:grpSpPr>
            <p:sp>
              <p:nvSpPr>
                <p:cNvPr id="672" name="Google Shape;672;p19"/>
                <p:cNvSpPr/>
                <p:nvPr/>
              </p:nvSpPr>
              <p:spPr>
                <a:xfrm>
                  <a:off x="5479907" y="1850009"/>
                  <a:ext cx="54797" cy="77041"/>
                </a:xfrm>
                <a:custGeom>
                  <a:avLst/>
                  <a:gdLst/>
                  <a:ahLst/>
                  <a:cxnLst/>
                  <a:rect l="l" t="t" r="r" b="b"/>
                  <a:pathLst>
                    <a:path w="202" h="284" extrusionOk="0">
                      <a:moveTo>
                        <a:pt x="17" y="284"/>
                      </a:moveTo>
                      <a:cubicBezTo>
                        <a:pt x="14" y="284"/>
                        <a:pt x="10" y="283"/>
                        <a:pt x="7" y="281"/>
                      </a:cubicBezTo>
                      <a:cubicBezTo>
                        <a:pt x="-1" y="276"/>
                        <a:pt x="-3" y="265"/>
                        <a:pt x="2" y="257"/>
                      </a:cubicBezTo>
                      <a:lnTo>
                        <a:pt x="169" y="7"/>
                      </a:lnTo>
                      <a:cubicBezTo>
                        <a:pt x="175" y="-1"/>
                        <a:pt x="186" y="-3"/>
                        <a:pt x="194" y="2"/>
                      </a:cubicBezTo>
                      <a:cubicBezTo>
                        <a:pt x="202" y="8"/>
                        <a:pt x="204" y="19"/>
                        <a:pt x="199" y="27"/>
                      </a:cubicBezTo>
                      <a:lnTo>
                        <a:pt x="32" y="276"/>
                      </a:lnTo>
                      <a:cubicBezTo>
                        <a:pt x="28" y="281"/>
                        <a:pt x="23" y="284"/>
                        <a:pt x="17"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3" name="Google Shape;673;p19"/>
                <p:cNvSpPr/>
                <p:nvPr/>
              </p:nvSpPr>
              <p:spPr>
                <a:xfrm>
                  <a:off x="5578106" y="1849195"/>
                  <a:ext cx="63748" cy="29568"/>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4" name="Google Shape;674;p19"/>
                <p:cNvSpPr/>
                <p:nvPr/>
              </p:nvSpPr>
              <p:spPr>
                <a:xfrm>
                  <a:off x="5674678" y="1758048"/>
                  <a:ext cx="51270" cy="152182"/>
                </a:xfrm>
                <a:custGeom>
                  <a:avLst/>
                  <a:gdLst/>
                  <a:ahLst/>
                  <a:cxnLst/>
                  <a:rect l="l" t="t" r="r" b="b"/>
                  <a:pathLst>
                    <a:path w="189" h="561" extrusionOk="0">
                      <a:moveTo>
                        <a:pt x="18" y="561"/>
                      </a:moveTo>
                      <a:cubicBezTo>
                        <a:pt x="16" y="561"/>
                        <a:pt x="14" y="561"/>
                        <a:pt x="13" y="561"/>
                      </a:cubicBezTo>
                      <a:cubicBezTo>
                        <a:pt x="3" y="558"/>
                        <a:pt x="-2" y="548"/>
                        <a:pt x="1" y="539"/>
                      </a:cubicBezTo>
                      <a:lnTo>
                        <a:pt x="154" y="12"/>
                      </a:lnTo>
                      <a:cubicBezTo>
                        <a:pt x="157" y="2"/>
                        <a:pt x="167" y="-3"/>
                        <a:pt x="176" y="0"/>
                      </a:cubicBezTo>
                      <a:cubicBezTo>
                        <a:pt x="185" y="2"/>
                        <a:pt x="191" y="12"/>
                        <a:pt x="188" y="22"/>
                      </a:cubicBezTo>
                      <a:lnTo>
                        <a:pt x="35" y="549"/>
                      </a:lnTo>
                      <a:cubicBezTo>
                        <a:pt x="32" y="556"/>
                        <a:pt x="25" y="561"/>
                        <a:pt x="18" y="5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sp>
        <p:nvSpPr>
          <p:cNvPr id="675" name="Google Shape;675;p19"/>
          <p:cNvSpPr/>
          <p:nvPr/>
        </p:nvSpPr>
        <p:spPr>
          <a:xfrm>
            <a:off x="-37675" y="4667425"/>
            <a:ext cx="9219362"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205612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1" r:id="rId4"/>
    <p:sldLayoutId id="2147483696" r:id="rId5"/>
    <p:sldLayoutId id="2147483697" r:id="rId6"/>
    <p:sldLayoutId id="2147483698" r:id="rId7"/>
    <p:sldLayoutId id="2147483699" r:id="rId8"/>
    <p:sldLayoutId id="214748370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9"/>
          <p:cNvSpPr txBox="1">
            <a:spLocks noGrp="1"/>
          </p:cNvSpPr>
          <p:nvPr>
            <p:ph type="subTitle" idx="1"/>
          </p:nvPr>
        </p:nvSpPr>
        <p:spPr>
          <a:xfrm>
            <a:off x="4022271" y="3349886"/>
            <a:ext cx="4484914"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smtClean="0"/>
              <a:t>Giảng</a:t>
            </a:r>
            <a:r>
              <a:rPr lang="en-US" dirty="0" smtClean="0"/>
              <a:t> </a:t>
            </a:r>
            <a:r>
              <a:rPr lang="en-US" dirty="0" err="1" smtClean="0"/>
              <a:t>viên</a:t>
            </a:r>
            <a:r>
              <a:rPr lang="en-US" dirty="0"/>
              <a:t> </a:t>
            </a:r>
            <a:r>
              <a:rPr lang="en-US" dirty="0" smtClean="0"/>
              <a:t>: PHẠM THỊ QUỲNH TRANG</a:t>
            </a:r>
            <a:endParaRPr dirty="0"/>
          </a:p>
        </p:txBody>
      </p:sp>
      <p:sp>
        <p:nvSpPr>
          <p:cNvPr id="5" name="Google Shape;498;p61"/>
          <p:cNvSpPr txBox="1">
            <a:spLocks/>
          </p:cNvSpPr>
          <p:nvPr/>
        </p:nvSpPr>
        <p:spPr>
          <a:xfrm>
            <a:off x="-169662" y="1589025"/>
            <a:ext cx="9504161"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4000" b="1" dirty="0" smtClean="0"/>
              <a:t>THIẾT KẾ PHẦN MỀM NHẬN DIỆN KHUÔN MẶT</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SymPy</a:t>
            </a:r>
            <a:endParaRPr sz="2800" b="1" dirty="0"/>
          </a:p>
        </p:txBody>
      </p:sp>
      <p:sp>
        <p:nvSpPr>
          <p:cNvPr id="4" name="Google Shape;535;p63"/>
          <p:cNvSpPr txBox="1">
            <a:spLocks/>
          </p:cNvSpPr>
          <p:nvPr/>
        </p:nvSpPr>
        <p:spPr>
          <a:xfrm>
            <a:off x="-502433" y="1232888"/>
            <a:ext cx="3718009"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800" b="1" dirty="0" smtClean="0"/>
              <a:t>TỔNG QUAN: </a:t>
            </a:r>
            <a:endParaRPr lang="en-US" sz="1800" b="1" dirty="0"/>
          </a:p>
        </p:txBody>
      </p:sp>
      <p:sp>
        <p:nvSpPr>
          <p:cNvPr id="5" name="Google Shape;489;p60"/>
          <p:cNvSpPr txBox="1">
            <a:spLocks/>
          </p:cNvSpPr>
          <p:nvPr/>
        </p:nvSpPr>
        <p:spPr>
          <a:xfrm>
            <a:off x="523476" y="1755045"/>
            <a:ext cx="8215288"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indent="-298450" algn="l">
              <a:spcBef>
                <a:spcPts val="1200"/>
              </a:spcBef>
              <a:buSzPts val="1100"/>
              <a:buFont typeface="Montserrat Medium"/>
              <a:buChar char="●"/>
            </a:pPr>
            <a:r>
              <a:rPr lang="vi-VN" sz="1000" dirty="0">
                <a:solidFill>
                  <a:schemeClr val="dk1"/>
                </a:solidFill>
              </a:rPr>
              <a:t>SymPy là một thư viện Python để tính toán biểu tượng.</a:t>
            </a: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Thư viện là một hệ thống đại số máy tính đầy đủ tính năng, nó giữ một cơ sở mã đơn giản để thúc đẩy khả năng mở rộng và dễ hiểu</a:t>
            </a:r>
            <a:r>
              <a:rPr lang="vi-VN" sz="1000" dirty="0" smtClean="0">
                <a:solidFill>
                  <a:schemeClr val="dk1"/>
                </a:solidFill>
              </a:rPr>
              <a:t>.</a:t>
            </a:r>
            <a:endParaRPr lang="en-US" sz="1000" dirty="0" smtClean="0">
              <a:solidFill>
                <a:schemeClr val="dk1"/>
              </a:solidFill>
            </a:endParaRP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SymPy được viết hoàn toàn bằng Python và không phụ thuộc vào bất kỳ thư viện bổ sung nào.</a:t>
            </a: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Có sẵn cả dưới dạng ứng dụng trên máy tính để bàn và trên web dưới dạng SymPy</a:t>
            </a:r>
          </a:p>
          <a:p>
            <a:pPr marL="158750" indent="0" algn="l">
              <a:spcBef>
                <a:spcPts val="1200"/>
              </a:spcBef>
              <a:buSzPts val="1100"/>
            </a:pPr>
            <a:endParaRPr lang="en-US" sz="1000" dirty="0" smtClean="0">
              <a:solidFill>
                <a:schemeClr val="dk1"/>
              </a:solidFill>
            </a:endParaRPr>
          </a:p>
        </p:txBody>
      </p:sp>
    </p:spTree>
    <p:extLst>
      <p:ext uri="{BB962C8B-B14F-4D97-AF65-F5344CB8AC3E}">
        <p14:creationId xmlns:p14="http://schemas.microsoft.com/office/powerpoint/2010/main" val="1647406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SymPy</a:t>
            </a:r>
            <a:endParaRPr sz="2800" b="1" dirty="0"/>
          </a:p>
        </p:txBody>
      </p:sp>
      <p:sp>
        <p:nvSpPr>
          <p:cNvPr id="4" name="Rectangle: Rounded Corners 5">
            <a:extLst>
              <a:ext uri="{FF2B5EF4-FFF2-40B4-BE49-F238E27FC236}">
                <a16:creationId xmlns:a16="http://schemas.microsoft.com/office/drawing/2014/main" id="{DC99EF4E-F2E3-FC81-789F-EA1090F961CD}"/>
              </a:ext>
            </a:extLst>
          </p:cNvPr>
          <p:cNvSpPr/>
          <p:nvPr/>
        </p:nvSpPr>
        <p:spPr>
          <a:xfrm>
            <a:off x="277762" y="2149929"/>
            <a:ext cx="2498094" cy="165462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Google Shape;535;p63"/>
          <p:cNvSpPr txBox="1">
            <a:spLocks/>
          </p:cNvSpPr>
          <p:nvPr/>
        </p:nvSpPr>
        <p:spPr>
          <a:xfrm>
            <a:off x="-1202291" y="2685780"/>
            <a:ext cx="5458200"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2400" b="1" dirty="0" smtClean="0"/>
              <a:t>CHỨC NĂNG</a:t>
            </a:r>
            <a:endParaRPr lang="vi-VN" sz="2400" b="1" dirty="0"/>
          </a:p>
        </p:txBody>
      </p:sp>
      <p:cxnSp>
        <p:nvCxnSpPr>
          <p:cNvPr id="6" name="Google Shape;687;p79"/>
          <p:cNvCxnSpPr/>
          <p:nvPr/>
        </p:nvCxnSpPr>
        <p:spPr>
          <a:xfrm>
            <a:off x="2775856" y="2985186"/>
            <a:ext cx="772886" cy="2943"/>
          </a:xfrm>
          <a:prstGeom prst="straightConnector1">
            <a:avLst/>
          </a:prstGeom>
          <a:noFill/>
          <a:ln w="28575" cap="flat" cmpd="sng">
            <a:solidFill>
              <a:schemeClr val="accent1"/>
            </a:solidFill>
            <a:prstDash val="solid"/>
            <a:round/>
            <a:headEnd type="none" w="med" len="med"/>
            <a:tailEnd type="none" w="med" len="med"/>
          </a:ln>
        </p:spPr>
      </p:cxnSp>
      <p:cxnSp>
        <p:nvCxnSpPr>
          <p:cNvPr id="8" name="Google Shape;687;p79"/>
          <p:cNvCxnSpPr/>
          <p:nvPr/>
        </p:nvCxnSpPr>
        <p:spPr>
          <a:xfrm flipV="1">
            <a:off x="3548742" y="1634108"/>
            <a:ext cx="29162" cy="2823592"/>
          </a:xfrm>
          <a:prstGeom prst="straightConnector1">
            <a:avLst/>
          </a:prstGeom>
          <a:noFill/>
          <a:ln w="28575" cap="flat" cmpd="sng">
            <a:solidFill>
              <a:schemeClr val="accent1"/>
            </a:solidFill>
            <a:prstDash val="solid"/>
            <a:round/>
            <a:headEnd type="none" w="med" len="med"/>
            <a:tailEnd type="none" w="med" len="med"/>
          </a:ln>
        </p:spPr>
      </p:cxnSp>
      <p:sp>
        <p:nvSpPr>
          <p:cNvPr id="9" name="Google Shape;535;p63"/>
          <p:cNvSpPr txBox="1">
            <a:spLocks/>
          </p:cNvSpPr>
          <p:nvPr/>
        </p:nvSpPr>
        <p:spPr>
          <a:xfrm>
            <a:off x="3661734" y="1453609"/>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Phân tích biểu thức: </a:t>
            </a:r>
            <a:r>
              <a:rPr lang="vi-VN" sz="1100" dirty="0"/>
              <a:t>Sympy cung cấp một bộ các lớp và hàm cho phép các nhà phát triển phân tích các biểu thức đại số, chẳng hạn như xác định loại biểu thức, tìm nghiệm của biểu thức và giải phương trình đại số.</a:t>
            </a:r>
          </a:p>
        </p:txBody>
      </p:sp>
      <p:sp>
        <p:nvSpPr>
          <p:cNvPr id="11" name="Google Shape;535;p63"/>
          <p:cNvSpPr txBox="1">
            <a:spLocks/>
          </p:cNvSpPr>
          <p:nvPr/>
        </p:nvSpPr>
        <p:spPr>
          <a:xfrm>
            <a:off x="3661733" y="2241186"/>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Giải phương trình: </a:t>
            </a:r>
            <a:r>
              <a:rPr lang="vi-VN" sz="1100" dirty="0"/>
              <a:t>Sympy cung cấp một bộ các phương pháp để giải các phương trình đại số, chẳng hạn như phương trình tuyến tính, phương trình phi tuyến và phương trình vi phân.</a:t>
            </a:r>
          </a:p>
        </p:txBody>
      </p:sp>
      <p:sp>
        <p:nvSpPr>
          <p:cNvPr id="12" name="Google Shape;535;p63"/>
          <p:cNvSpPr txBox="1">
            <a:spLocks/>
          </p:cNvSpPr>
          <p:nvPr/>
        </p:nvSpPr>
        <p:spPr>
          <a:xfrm>
            <a:off x="3661733" y="3029938"/>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Đạo hàm và tích phân: </a:t>
            </a:r>
            <a:r>
              <a:rPr lang="vi-VN" sz="1100" dirty="0"/>
              <a:t>Sympy cung cấp một bộ các phương pháp để tính đạo hàm và tích phân của các biểu thức đại số, chẳng hạn như đạo hàm thường, đạo hàm riêng và tích phân thường.</a:t>
            </a:r>
          </a:p>
        </p:txBody>
      </p:sp>
      <p:sp>
        <p:nvSpPr>
          <p:cNvPr id="13" name="Google Shape;535;p63"/>
          <p:cNvSpPr txBox="1">
            <a:spLocks/>
          </p:cNvSpPr>
          <p:nvPr/>
        </p:nvSpPr>
        <p:spPr>
          <a:xfrm>
            <a:off x="3661732" y="3742569"/>
            <a:ext cx="5400623" cy="715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Toán học phức tạp: </a:t>
            </a:r>
            <a:r>
              <a:rPr lang="vi-VN" sz="1100" dirty="0"/>
              <a:t>Sympy cung cấp một bộ các lớp và hàm cho phép các nhà phát triển thực hiện các phép tính toán học phức tạp, chẳng hạn như tính toán các số phức, giải phương trình phức và tính toán các đường cong tích phân phức.</a:t>
            </a:r>
          </a:p>
        </p:txBody>
      </p:sp>
    </p:spTree>
    <p:extLst>
      <p:ext uri="{BB962C8B-B14F-4D97-AF65-F5344CB8AC3E}">
        <p14:creationId xmlns:p14="http://schemas.microsoft.com/office/powerpoint/2010/main" val="1862959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 name="Google Shape;1424;p34"/>
          <p:cNvSpPr/>
          <p:nvPr/>
        </p:nvSpPr>
        <p:spPr>
          <a:xfrm>
            <a:off x="2097033" y="1511343"/>
            <a:ext cx="1539371" cy="8487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5" name="Google Shape;498;p61"/>
          <p:cNvSpPr txBox="1">
            <a:spLocks noGrp="1"/>
          </p:cNvSpPr>
          <p:nvPr>
            <p:ph type="subTitle" idx="4294967295"/>
          </p:nvPr>
        </p:nvSpPr>
        <p:spPr>
          <a:xfrm>
            <a:off x="988716" y="2431213"/>
            <a:ext cx="3602934"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t>PHÂN TÍCH THUẬT TOÁN</a:t>
            </a:r>
            <a:endParaRPr sz="2800" b="1" dirty="0"/>
          </a:p>
        </p:txBody>
      </p:sp>
      <p:pic>
        <p:nvPicPr>
          <p:cNvPr id="2" name="Picture 1"/>
          <p:cNvPicPr>
            <a:picLocks noChangeAspect="1"/>
          </p:cNvPicPr>
          <p:nvPr/>
        </p:nvPicPr>
        <p:blipFill>
          <a:blip r:embed="rId3"/>
          <a:stretch>
            <a:fillRect/>
          </a:stretch>
        </p:blipFill>
        <p:spPr>
          <a:xfrm>
            <a:off x="2241737" y="1534613"/>
            <a:ext cx="1146147" cy="1018120"/>
          </a:xfrm>
          <a:prstGeom prst="rect">
            <a:avLst/>
          </a:prstGeom>
        </p:spPr>
      </p:pic>
      <p:sp>
        <p:nvSpPr>
          <p:cNvPr id="179" name="Google Shape;1870;p44"/>
          <p:cNvSpPr/>
          <p:nvPr/>
        </p:nvSpPr>
        <p:spPr>
          <a:xfrm rot="-1714552">
            <a:off x="5029896" y="890009"/>
            <a:ext cx="3813018" cy="3325451"/>
          </a:xfrm>
          <a:custGeom>
            <a:avLst/>
            <a:gdLst/>
            <a:ahLst/>
            <a:cxnLst/>
            <a:rect l="l" t="t" r="r" b="b"/>
            <a:pathLst>
              <a:path w="16556" h="14439" extrusionOk="0">
                <a:moveTo>
                  <a:pt x="11171" y="300"/>
                </a:moveTo>
                <a:cubicBezTo>
                  <a:pt x="11171" y="300"/>
                  <a:pt x="8442" y="-669"/>
                  <a:pt x="5762" y="875"/>
                </a:cubicBezTo>
                <a:cubicBezTo>
                  <a:pt x="3081" y="2421"/>
                  <a:pt x="1729" y="5489"/>
                  <a:pt x="568" y="7946"/>
                </a:cubicBezTo>
                <a:cubicBezTo>
                  <a:pt x="-593" y="10404"/>
                  <a:pt x="75" y="12904"/>
                  <a:pt x="2121" y="14044"/>
                </a:cubicBezTo>
                <a:cubicBezTo>
                  <a:pt x="4167" y="15184"/>
                  <a:pt x="5558" y="13504"/>
                  <a:pt x="8428" y="13422"/>
                </a:cubicBezTo>
                <a:cubicBezTo>
                  <a:pt x="11297" y="13340"/>
                  <a:pt x="12069" y="13751"/>
                  <a:pt x="14451" y="12129"/>
                </a:cubicBezTo>
                <a:cubicBezTo>
                  <a:pt x="16833" y="10508"/>
                  <a:pt x="17263" y="6680"/>
                  <a:pt x="15384" y="3846"/>
                </a:cubicBezTo>
                <a:cubicBezTo>
                  <a:pt x="13506" y="1013"/>
                  <a:pt x="11171" y="300"/>
                  <a:pt x="11171" y="30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grpSp>
        <p:nvGrpSpPr>
          <p:cNvPr id="180" name="Google Shape;1871;p44"/>
          <p:cNvGrpSpPr/>
          <p:nvPr/>
        </p:nvGrpSpPr>
        <p:grpSpPr>
          <a:xfrm>
            <a:off x="5690700" y="1159822"/>
            <a:ext cx="3160368" cy="1946497"/>
            <a:chOff x="12116256" y="1758352"/>
            <a:chExt cx="3160368" cy="1946497"/>
          </a:xfrm>
        </p:grpSpPr>
        <p:sp>
          <p:nvSpPr>
            <p:cNvPr id="181" name="Google Shape;1872;p44"/>
            <p:cNvSpPr/>
            <p:nvPr/>
          </p:nvSpPr>
          <p:spPr>
            <a:xfrm>
              <a:off x="12186202" y="1826824"/>
              <a:ext cx="3020477" cy="1771489"/>
            </a:xfrm>
            <a:custGeom>
              <a:avLst/>
              <a:gdLst/>
              <a:ahLst/>
              <a:cxnLst/>
              <a:rect l="l" t="t" r="r" b="b"/>
              <a:pathLst>
                <a:path w="10839" h="6357" extrusionOk="0">
                  <a:moveTo>
                    <a:pt x="10839" y="6357"/>
                  </a:moveTo>
                  <a:lnTo>
                    <a:pt x="0" y="6357"/>
                  </a:lnTo>
                  <a:lnTo>
                    <a:pt x="0" y="0"/>
                  </a:lnTo>
                  <a:lnTo>
                    <a:pt x="10839" y="0"/>
                  </a:lnTo>
                  <a:lnTo>
                    <a:pt x="10839" y="6357"/>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73;p44"/>
            <p:cNvSpPr/>
            <p:nvPr/>
          </p:nvSpPr>
          <p:spPr>
            <a:xfrm>
              <a:off x="12181186" y="1825511"/>
              <a:ext cx="3030509" cy="1781243"/>
            </a:xfrm>
            <a:custGeom>
              <a:avLst/>
              <a:gdLst/>
              <a:ahLst/>
              <a:cxnLst/>
              <a:rect l="l" t="t" r="r" b="b"/>
              <a:pathLst>
                <a:path w="10875" h="6392" extrusionOk="0">
                  <a:moveTo>
                    <a:pt x="35" y="6357"/>
                  </a:moveTo>
                  <a:lnTo>
                    <a:pt x="10839" y="6357"/>
                  </a:lnTo>
                  <a:lnTo>
                    <a:pt x="10839" y="35"/>
                  </a:lnTo>
                  <a:lnTo>
                    <a:pt x="35" y="35"/>
                  </a:lnTo>
                  <a:lnTo>
                    <a:pt x="35" y="6357"/>
                  </a:lnTo>
                  <a:moveTo>
                    <a:pt x="10875" y="6392"/>
                  </a:moveTo>
                  <a:lnTo>
                    <a:pt x="0" y="6392"/>
                  </a:lnTo>
                  <a:lnTo>
                    <a:pt x="0" y="0"/>
                  </a:lnTo>
                  <a:lnTo>
                    <a:pt x="10875" y="0"/>
                  </a:lnTo>
                  <a:lnTo>
                    <a:pt x="10875" y="63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74;p44"/>
            <p:cNvSpPr/>
            <p:nvPr/>
          </p:nvSpPr>
          <p:spPr>
            <a:xfrm>
              <a:off x="12116256" y="1758352"/>
              <a:ext cx="3160368" cy="1915282"/>
            </a:xfrm>
            <a:custGeom>
              <a:avLst/>
              <a:gdLst/>
              <a:ahLst/>
              <a:cxnLst/>
              <a:rect l="l" t="t" r="r" b="b"/>
              <a:pathLst>
                <a:path w="11341" h="6873" extrusionOk="0">
                  <a:moveTo>
                    <a:pt x="35" y="6838"/>
                  </a:moveTo>
                  <a:lnTo>
                    <a:pt x="11306" y="6838"/>
                  </a:lnTo>
                  <a:lnTo>
                    <a:pt x="11306" y="35"/>
                  </a:lnTo>
                  <a:lnTo>
                    <a:pt x="35" y="35"/>
                  </a:lnTo>
                  <a:lnTo>
                    <a:pt x="35" y="6838"/>
                  </a:lnTo>
                  <a:moveTo>
                    <a:pt x="11341" y="6873"/>
                  </a:moveTo>
                  <a:lnTo>
                    <a:pt x="0" y="6873"/>
                  </a:lnTo>
                  <a:lnTo>
                    <a:pt x="0" y="0"/>
                  </a:lnTo>
                  <a:lnTo>
                    <a:pt x="11341" y="0"/>
                  </a:lnTo>
                  <a:lnTo>
                    <a:pt x="11341" y="68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75;p44"/>
            <p:cNvSpPr/>
            <p:nvPr/>
          </p:nvSpPr>
          <p:spPr>
            <a:xfrm>
              <a:off x="12116256" y="3635182"/>
              <a:ext cx="3160368" cy="69667"/>
            </a:xfrm>
            <a:custGeom>
              <a:avLst/>
              <a:gdLst/>
              <a:ahLst/>
              <a:cxnLst/>
              <a:rect l="l" t="t" r="r" b="b"/>
              <a:pathLst>
                <a:path w="11341" h="250" extrusionOk="0">
                  <a:moveTo>
                    <a:pt x="35" y="215"/>
                  </a:moveTo>
                  <a:lnTo>
                    <a:pt x="11306" y="215"/>
                  </a:lnTo>
                  <a:lnTo>
                    <a:pt x="11306" y="35"/>
                  </a:lnTo>
                  <a:lnTo>
                    <a:pt x="35" y="35"/>
                  </a:lnTo>
                  <a:lnTo>
                    <a:pt x="35" y="215"/>
                  </a:lnTo>
                  <a:moveTo>
                    <a:pt x="11341" y="250"/>
                  </a:moveTo>
                  <a:lnTo>
                    <a:pt x="0" y="250"/>
                  </a:lnTo>
                  <a:lnTo>
                    <a:pt x="0" y="0"/>
                  </a:lnTo>
                  <a:lnTo>
                    <a:pt x="11341" y="0"/>
                  </a:lnTo>
                  <a:lnTo>
                    <a:pt x="11341" y="25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85" name="Google Shape;1876;p44"/>
            <p:cNvGrpSpPr/>
            <p:nvPr/>
          </p:nvGrpSpPr>
          <p:grpSpPr>
            <a:xfrm>
              <a:off x="13157228" y="2886125"/>
              <a:ext cx="1822596" cy="279342"/>
              <a:chOff x="4638636" y="393992"/>
              <a:chExt cx="1297683" cy="198891"/>
            </a:xfrm>
          </p:grpSpPr>
          <p:grpSp>
            <p:nvGrpSpPr>
              <p:cNvPr id="208" name="Google Shape;1877;p44"/>
              <p:cNvGrpSpPr/>
              <p:nvPr/>
            </p:nvGrpSpPr>
            <p:grpSpPr>
              <a:xfrm>
                <a:off x="4785528" y="458597"/>
                <a:ext cx="86264" cy="102269"/>
                <a:chOff x="6350953" y="2377900"/>
                <a:chExt cx="86264" cy="102269"/>
              </a:xfrm>
            </p:grpSpPr>
            <p:sp>
              <p:nvSpPr>
                <p:cNvPr id="222" name="Google Shape;1878;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 name="Google Shape;1879;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09" name="Google Shape;1880;p44"/>
              <p:cNvSpPr/>
              <p:nvPr/>
            </p:nvSpPr>
            <p:spPr>
              <a:xfrm rot="-2037133">
                <a:off x="4654101" y="4790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0" name="Google Shape;1881;p44"/>
              <p:cNvSpPr/>
              <p:nvPr/>
            </p:nvSpPr>
            <p:spPr>
              <a:xfrm>
                <a:off x="4897465" y="393992"/>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 name="Google Shape;1882;p44"/>
              <p:cNvSpPr/>
              <p:nvPr/>
            </p:nvSpPr>
            <p:spPr>
              <a:xfrm>
                <a:off x="49884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 name="Google Shape;1883;p44"/>
              <p:cNvSpPr/>
              <p:nvPr/>
            </p:nvSpPr>
            <p:spPr>
              <a:xfrm rot="-2700000">
                <a:off x="5091120" y="446795"/>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3" name="Google Shape;1884;p44"/>
              <p:cNvGrpSpPr/>
              <p:nvPr/>
            </p:nvGrpSpPr>
            <p:grpSpPr>
              <a:xfrm>
                <a:off x="5251853" y="470085"/>
                <a:ext cx="86264" cy="102269"/>
                <a:chOff x="6350953" y="2377900"/>
                <a:chExt cx="86264" cy="102269"/>
              </a:xfrm>
            </p:grpSpPr>
            <p:sp>
              <p:nvSpPr>
                <p:cNvPr id="220" name="Google Shape;1885;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1" name="Google Shape;1886;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4" name="Google Shape;1887;p44"/>
              <p:cNvSpPr/>
              <p:nvPr/>
            </p:nvSpPr>
            <p:spPr>
              <a:xfrm>
                <a:off x="5419753" y="486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 name="Google Shape;1888;p44"/>
              <p:cNvSpPr/>
              <p:nvPr/>
            </p:nvSpPr>
            <p:spPr>
              <a:xfrm rot="-188775">
                <a:off x="5562829" y="4822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 name="Google Shape;1889;p44"/>
              <p:cNvGrpSpPr/>
              <p:nvPr/>
            </p:nvGrpSpPr>
            <p:grpSpPr>
              <a:xfrm>
                <a:off x="5688983" y="493688"/>
                <a:ext cx="68040" cy="55080"/>
                <a:chOff x="2571483" y="201350"/>
                <a:chExt cx="68040" cy="55080"/>
              </a:xfrm>
            </p:grpSpPr>
            <p:sp>
              <p:nvSpPr>
                <p:cNvPr id="218" name="Google Shape;1890;p44"/>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 name="Google Shape;1891;p44"/>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17" name="Google Shape;1892;p44"/>
              <p:cNvSpPr/>
              <p:nvPr/>
            </p:nvSpPr>
            <p:spPr>
              <a:xfrm rot="-188634">
                <a:off x="5827410" y="443294"/>
                <a:ext cx="105344" cy="132898"/>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6" name="Google Shape;1893;p44"/>
            <p:cNvGrpSpPr/>
            <p:nvPr/>
          </p:nvGrpSpPr>
          <p:grpSpPr>
            <a:xfrm rot="-202936">
              <a:off x="13050893" y="1892306"/>
              <a:ext cx="2035734" cy="880198"/>
              <a:chOff x="2055537" y="1839868"/>
              <a:chExt cx="2035648" cy="880161"/>
            </a:xfrm>
          </p:grpSpPr>
          <p:grpSp>
            <p:nvGrpSpPr>
              <p:cNvPr id="187" name="Google Shape;1894;p44"/>
              <p:cNvGrpSpPr/>
              <p:nvPr/>
            </p:nvGrpSpPr>
            <p:grpSpPr>
              <a:xfrm rot="166501">
                <a:off x="2073349" y="1887823"/>
                <a:ext cx="2000025" cy="784251"/>
                <a:chOff x="2434453" y="-70580"/>
                <a:chExt cx="1423964" cy="558366"/>
              </a:xfrm>
            </p:grpSpPr>
            <p:sp>
              <p:nvSpPr>
                <p:cNvPr id="189" name="Google Shape;1895;p44"/>
                <p:cNvSpPr/>
                <p:nvPr/>
              </p:nvSpPr>
              <p:spPr>
                <a:xfrm rot="133222">
                  <a:off x="3507158" y="32891"/>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896;p44"/>
                <p:cNvSpPr/>
                <p:nvPr/>
              </p:nvSpPr>
              <p:spPr>
                <a:xfrm>
                  <a:off x="2574363" y="201350"/>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1" name="Google Shape;1897;p44"/>
                <p:cNvSpPr/>
                <p:nvPr/>
              </p:nvSpPr>
              <p:spPr>
                <a:xfrm>
                  <a:off x="2571483" y="243110"/>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92" name="Google Shape;1898;p44"/>
                <p:cNvGrpSpPr/>
                <p:nvPr/>
              </p:nvGrpSpPr>
              <p:grpSpPr>
                <a:xfrm>
                  <a:off x="2434453" y="177763"/>
                  <a:ext cx="86264" cy="102269"/>
                  <a:chOff x="6350953" y="2377900"/>
                  <a:chExt cx="86264" cy="102269"/>
                </a:xfrm>
              </p:grpSpPr>
              <p:sp>
                <p:nvSpPr>
                  <p:cNvPr id="206" name="Google Shape;1899;p44"/>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1900;p44"/>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3" name="Google Shape;1901;p44"/>
                <p:cNvSpPr/>
                <p:nvPr/>
              </p:nvSpPr>
              <p:spPr>
                <a:xfrm rot="1299660">
                  <a:off x="2761019" y="141358"/>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4" name="Google Shape;1902;p44"/>
                <p:cNvSpPr/>
                <p:nvPr/>
              </p:nvSpPr>
              <p:spPr>
                <a:xfrm rot="1299660">
                  <a:off x="2954493"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5" name="Google Shape;1903;p44"/>
                <p:cNvSpPr/>
                <p:nvPr/>
              </p:nvSpPr>
              <p:spPr>
                <a:xfrm>
                  <a:off x="2949528" y="249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6" name="Google Shape;1904;p44"/>
                <p:cNvSpPr/>
                <p:nvPr/>
              </p:nvSpPr>
              <p:spPr>
                <a:xfrm rot="-640992">
                  <a:off x="3068674" y="-41659"/>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05;p44"/>
                <p:cNvSpPr/>
                <p:nvPr/>
              </p:nvSpPr>
              <p:spPr>
                <a:xfrm>
                  <a:off x="3328515" y="-739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lt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8" name="Google Shape;1906;p44"/>
                <p:cNvSpPr/>
                <p:nvPr/>
              </p:nvSpPr>
              <p:spPr>
                <a:xfrm rot="1299660">
                  <a:off x="3384618" y="141356"/>
                  <a:ext cx="63749" cy="29569"/>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07;p44"/>
                <p:cNvSpPr/>
                <p:nvPr/>
              </p:nvSpPr>
              <p:spPr>
                <a:xfrm rot="-2037133">
                  <a:off x="3607426" y="11394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0" name="Google Shape;1908;p44"/>
                <p:cNvSpPr/>
                <p:nvPr/>
              </p:nvSpPr>
              <p:spPr>
                <a:xfrm rot="-188775">
                  <a:off x="3728167" y="117162"/>
                  <a:ext cx="57240" cy="77924"/>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1909;p44"/>
                <p:cNvSpPr/>
                <p:nvPr/>
              </p:nvSpPr>
              <p:spPr>
                <a:xfrm rot="-2700000">
                  <a:off x="2826020"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 name="Google Shape;1910;p44"/>
                <p:cNvSpPr/>
                <p:nvPr/>
              </p:nvSpPr>
              <p:spPr>
                <a:xfrm rot="-2700000">
                  <a:off x="3179482" y="93208"/>
                  <a:ext cx="109322" cy="125870"/>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 name="Google Shape;1911;p44"/>
                <p:cNvSpPr/>
                <p:nvPr/>
              </p:nvSpPr>
              <p:spPr>
                <a:xfrm rot="18760">
                  <a:off x="2717072" y="239051"/>
                  <a:ext cx="1141275" cy="29571"/>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1912;p44"/>
                <p:cNvSpPr/>
                <p:nvPr/>
              </p:nvSpPr>
              <p:spPr>
                <a:xfrm rot="-188644">
                  <a:off x="3163454" y="320997"/>
                  <a:ext cx="111342" cy="140404"/>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lt1"/>
                </a:solidFill>
                <a:ln w="9525" cap="rnd" cmpd="sng">
                  <a:solidFill>
                    <a:schemeClr val="accent4"/>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 name="Google Shape;1913;p44"/>
                <p:cNvSpPr/>
                <p:nvPr/>
              </p:nvSpPr>
              <p:spPr>
                <a:xfrm rot="-2037133">
                  <a:off x="3305326" y="384099"/>
                  <a:ext cx="94945"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88" name="Google Shape;1914;p44"/>
              <p:cNvSpPr/>
              <p:nvPr/>
            </p:nvSpPr>
            <p:spPr>
              <a:xfrm rot="166907">
                <a:off x="3179360" y="1931749"/>
                <a:ext cx="884890" cy="39296"/>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24" name="Google Shape;1917;p44"/>
          <p:cNvGrpSpPr/>
          <p:nvPr/>
        </p:nvGrpSpPr>
        <p:grpSpPr>
          <a:xfrm>
            <a:off x="5448243" y="912601"/>
            <a:ext cx="1634578" cy="3775069"/>
            <a:chOff x="9418449" y="-1747569"/>
            <a:chExt cx="1634578" cy="3775069"/>
          </a:xfrm>
        </p:grpSpPr>
        <p:sp>
          <p:nvSpPr>
            <p:cNvPr id="225" name="Google Shape;1918;p44"/>
            <p:cNvSpPr/>
            <p:nvPr/>
          </p:nvSpPr>
          <p:spPr>
            <a:xfrm>
              <a:off x="10259388" y="888665"/>
              <a:ext cx="373914" cy="1097722"/>
            </a:xfrm>
            <a:custGeom>
              <a:avLst/>
              <a:gdLst/>
              <a:ahLst/>
              <a:cxnLst/>
              <a:rect l="l" t="t" r="r" b="b"/>
              <a:pathLst>
                <a:path w="1510" h="4433" extrusionOk="0">
                  <a:moveTo>
                    <a:pt x="1510" y="0"/>
                  </a:moveTo>
                  <a:cubicBezTo>
                    <a:pt x="1510" y="0"/>
                    <a:pt x="1217" y="929"/>
                    <a:pt x="1217" y="1153"/>
                  </a:cubicBezTo>
                  <a:cubicBezTo>
                    <a:pt x="1217" y="1376"/>
                    <a:pt x="1217" y="1940"/>
                    <a:pt x="1075" y="2446"/>
                  </a:cubicBezTo>
                  <a:cubicBezTo>
                    <a:pt x="934" y="2952"/>
                    <a:pt x="746" y="3493"/>
                    <a:pt x="734" y="3551"/>
                  </a:cubicBezTo>
                  <a:cubicBezTo>
                    <a:pt x="723" y="3610"/>
                    <a:pt x="723" y="3669"/>
                    <a:pt x="723" y="3669"/>
                  </a:cubicBezTo>
                  <a:cubicBezTo>
                    <a:pt x="723" y="3669"/>
                    <a:pt x="1122" y="4245"/>
                    <a:pt x="1122" y="4328"/>
                  </a:cubicBezTo>
                  <a:cubicBezTo>
                    <a:pt x="1122" y="4410"/>
                    <a:pt x="1040" y="4433"/>
                    <a:pt x="993" y="4433"/>
                  </a:cubicBezTo>
                  <a:lnTo>
                    <a:pt x="311" y="4433"/>
                  </a:lnTo>
                  <a:cubicBezTo>
                    <a:pt x="311" y="4433"/>
                    <a:pt x="264" y="4410"/>
                    <a:pt x="240" y="4198"/>
                  </a:cubicBezTo>
                  <a:cubicBezTo>
                    <a:pt x="217" y="3986"/>
                    <a:pt x="276" y="3598"/>
                    <a:pt x="276" y="3551"/>
                  </a:cubicBezTo>
                  <a:cubicBezTo>
                    <a:pt x="276" y="3504"/>
                    <a:pt x="205" y="2869"/>
                    <a:pt x="99" y="2505"/>
                  </a:cubicBezTo>
                  <a:cubicBezTo>
                    <a:pt x="-6" y="2140"/>
                    <a:pt x="-6" y="1529"/>
                    <a:pt x="5" y="1376"/>
                  </a:cubicBezTo>
                  <a:cubicBezTo>
                    <a:pt x="17" y="1223"/>
                    <a:pt x="76" y="976"/>
                    <a:pt x="76" y="894"/>
                  </a:cubicBezTo>
                  <a:lnTo>
                    <a:pt x="76" y="259"/>
                  </a:lnTo>
                  <a:lnTo>
                    <a:pt x="1510" y="0"/>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26" name="Google Shape;1919;p44"/>
            <p:cNvSpPr/>
            <p:nvPr/>
          </p:nvSpPr>
          <p:spPr>
            <a:xfrm>
              <a:off x="10259388" y="888665"/>
              <a:ext cx="373914" cy="1097722"/>
            </a:xfrm>
            <a:custGeom>
              <a:avLst/>
              <a:gdLst/>
              <a:ahLst/>
              <a:cxnLst/>
              <a:rect l="l" t="t" r="r" b="b"/>
              <a:pathLst>
                <a:path w="1510" h="4433" extrusionOk="0">
                  <a:moveTo>
                    <a:pt x="1510" y="0"/>
                  </a:moveTo>
                  <a:cubicBezTo>
                    <a:pt x="1510" y="0"/>
                    <a:pt x="1217" y="929"/>
                    <a:pt x="1217" y="1153"/>
                  </a:cubicBezTo>
                  <a:cubicBezTo>
                    <a:pt x="1217" y="1376"/>
                    <a:pt x="1217" y="1940"/>
                    <a:pt x="1075" y="2446"/>
                  </a:cubicBezTo>
                  <a:cubicBezTo>
                    <a:pt x="934" y="2952"/>
                    <a:pt x="746" y="3493"/>
                    <a:pt x="734" y="3551"/>
                  </a:cubicBezTo>
                  <a:cubicBezTo>
                    <a:pt x="723" y="3610"/>
                    <a:pt x="723" y="3669"/>
                    <a:pt x="723" y="3669"/>
                  </a:cubicBezTo>
                  <a:cubicBezTo>
                    <a:pt x="723" y="3669"/>
                    <a:pt x="1122" y="4245"/>
                    <a:pt x="1122" y="4328"/>
                  </a:cubicBezTo>
                  <a:cubicBezTo>
                    <a:pt x="1122" y="4410"/>
                    <a:pt x="1040" y="4433"/>
                    <a:pt x="993" y="4433"/>
                  </a:cubicBezTo>
                  <a:lnTo>
                    <a:pt x="311" y="4433"/>
                  </a:lnTo>
                  <a:cubicBezTo>
                    <a:pt x="311" y="4433"/>
                    <a:pt x="264" y="4410"/>
                    <a:pt x="240" y="4198"/>
                  </a:cubicBezTo>
                  <a:cubicBezTo>
                    <a:pt x="217" y="3986"/>
                    <a:pt x="276" y="3598"/>
                    <a:pt x="276" y="3551"/>
                  </a:cubicBezTo>
                  <a:cubicBezTo>
                    <a:pt x="276" y="3504"/>
                    <a:pt x="205" y="2869"/>
                    <a:pt x="99" y="2505"/>
                  </a:cubicBezTo>
                  <a:cubicBezTo>
                    <a:pt x="-6" y="2140"/>
                    <a:pt x="-6" y="1529"/>
                    <a:pt x="5" y="1376"/>
                  </a:cubicBezTo>
                  <a:cubicBezTo>
                    <a:pt x="17" y="1223"/>
                    <a:pt x="76" y="976"/>
                    <a:pt x="76" y="894"/>
                  </a:cubicBezTo>
                  <a:lnTo>
                    <a:pt x="76" y="259"/>
                  </a:lnTo>
                  <a:lnTo>
                    <a:pt x="151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27" name="Google Shape;1920;p44"/>
            <p:cNvSpPr/>
            <p:nvPr/>
          </p:nvSpPr>
          <p:spPr>
            <a:xfrm>
              <a:off x="10304951" y="927542"/>
              <a:ext cx="312503" cy="86421"/>
            </a:xfrm>
            <a:custGeom>
              <a:avLst/>
              <a:gdLst/>
              <a:ahLst/>
              <a:cxnLst/>
              <a:rect l="l" t="t" r="r" b="b"/>
              <a:pathLst>
                <a:path w="1262" h="349" extrusionOk="0">
                  <a:moveTo>
                    <a:pt x="73" y="336"/>
                  </a:moveTo>
                  <a:cubicBezTo>
                    <a:pt x="73" y="336"/>
                    <a:pt x="1002" y="412"/>
                    <a:pt x="1214" y="192"/>
                  </a:cubicBezTo>
                  <a:lnTo>
                    <a:pt x="1262" y="0"/>
                  </a:lnTo>
                  <a:lnTo>
                    <a:pt x="0" y="132"/>
                  </a:lnTo>
                  <a:lnTo>
                    <a:pt x="73" y="336"/>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28" name="Google Shape;1921;p44"/>
            <p:cNvSpPr/>
            <p:nvPr/>
          </p:nvSpPr>
          <p:spPr>
            <a:xfrm>
              <a:off x="9970160" y="880493"/>
              <a:ext cx="369952" cy="1109112"/>
            </a:xfrm>
            <a:custGeom>
              <a:avLst/>
              <a:gdLst/>
              <a:ahLst/>
              <a:cxnLst/>
              <a:rect l="l" t="t" r="r" b="b"/>
              <a:pathLst>
                <a:path w="1494" h="4479" extrusionOk="0">
                  <a:moveTo>
                    <a:pt x="0" y="0"/>
                  </a:moveTo>
                  <a:cubicBezTo>
                    <a:pt x="0" y="0"/>
                    <a:pt x="366" y="812"/>
                    <a:pt x="325" y="1110"/>
                  </a:cubicBezTo>
                  <a:cubicBezTo>
                    <a:pt x="285" y="1407"/>
                    <a:pt x="95" y="2057"/>
                    <a:pt x="244" y="2531"/>
                  </a:cubicBezTo>
                  <a:cubicBezTo>
                    <a:pt x="393" y="3004"/>
                    <a:pt x="569" y="3559"/>
                    <a:pt x="596" y="3640"/>
                  </a:cubicBezTo>
                  <a:cubicBezTo>
                    <a:pt x="623" y="3722"/>
                    <a:pt x="271" y="4222"/>
                    <a:pt x="203" y="4331"/>
                  </a:cubicBezTo>
                  <a:cubicBezTo>
                    <a:pt x="136" y="4439"/>
                    <a:pt x="312" y="4479"/>
                    <a:pt x="420" y="4479"/>
                  </a:cubicBezTo>
                  <a:lnTo>
                    <a:pt x="988" y="4479"/>
                  </a:lnTo>
                  <a:cubicBezTo>
                    <a:pt x="988" y="4479"/>
                    <a:pt x="1070" y="4452"/>
                    <a:pt x="1070" y="4331"/>
                  </a:cubicBezTo>
                  <a:cubicBezTo>
                    <a:pt x="1070" y="4209"/>
                    <a:pt x="948" y="3708"/>
                    <a:pt x="1016" y="3397"/>
                  </a:cubicBezTo>
                  <a:cubicBezTo>
                    <a:pt x="1083" y="3085"/>
                    <a:pt x="1232" y="2395"/>
                    <a:pt x="1381" y="1746"/>
                  </a:cubicBezTo>
                  <a:cubicBezTo>
                    <a:pt x="1530" y="1096"/>
                    <a:pt x="1489" y="311"/>
                    <a:pt x="1489" y="311"/>
                  </a:cubicBezTo>
                  <a:lnTo>
                    <a:pt x="0" y="0"/>
                  </a:lnTo>
                  <a:close/>
                </a:path>
              </a:pathLst>
            </a:custGeom>
            <a:solidFill>
              <a:srgbClr val="CD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29" name="Google Shape;1922;p44"/>
            <p:cNvSpPr/>
            <p:nvPr/>
          </p:nvSpPr>
          <p:spPr>
            <a:xfrm>
              <a:off x="9970160" y="880493"/>
              <a:ext cx="369952" cy="1109112"/>
            </a:xfrm>
            <a:custGeom>
              <a:avLst/>
              <a:gdLst/>
              <a:ahLst/>
              <a:cxnLst/>
              <a:rect l="l" t="t" r="r" b="b"/>
              <a:pathLst>
                <a:path w="1494" h="4479" extrusionOk="0">
                  <a:moveTo>
                    <a:pt x="0" y="0"/>
                  </a:moveTo>
                  <a:cubicBezTo>
                    <a:pt x="0" y="0"/>
                    <a:pt x="366" y="812"/>
                    <a:pt x="325" y="1110"/>
                  </a:cubicBezTo>
                  <a:cubicBezTo>
                    <a:pt x="285" y="1407"/>
                    <a:pt x="95" y="2057"/>
                    <a:pt x="244" y="2531"/>
                  </a:cubicBezTo>
                  <a:cubicBezTo>
                    <a:pt x="393" y="3004"/>
                    <a:pt x="569" y="3559"/>
                    <a:pt x="596" y="3640"/>
                  </a:cubicBezTo>
                  <a:cubicBezTo>
                    <a:pt x="623" y="3722"/>
                    <a:pt x="271" y="4222"/>
                    <a:pt x="203" y="4331"/>
                  </a:cubicBezTo>
                  <a:cubicBezTo>
                    <a:pt x="136" y="4439"/>
                    <a:pt x="312" y="4479"/>
                    <a:pt x="420" y="4479"/>
                  </a:cubicBezTo>
                  <a:lnTo>
                    <a:pt x="988" y="4479"/>
                  </a:lnTo>
                  <a:cubicBezTo>
                    <a:pt x="988" y="4479"/>
                    <a:pt x="1070" y="4452"/>
                    <a:pt x="1070" y="4331"/>
                  </a:cubicBezTo>
                  <a:cubicBezTo>
                    <a:pt x="1070" y="4209"/>
                    <a:pt x="948" y="3708"/>
                    <a:pt x="1016" y="3397"/>
                  </a:cubicBezTo>
                  <a:cubicBezTo>
                    <a:pt x="1083" y="3085"/>
                    <a:pt x="1232" y="2395"/>
                    <a:pt x="1381" y="1746"/>
                  </a:cubicBezTo>
                  <a:cubicBezTo>
                    <a:pt x="1530" y="1096"/>
                    <a:pt x="1489" y="311"/>
                    <a:pt x="1489" y="311"/>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0" name="Google Shape;1923;p44"/>
            <p:cNvSpPr/>
            <p:nvPr/>
          </p:nvSpPr>
          <p:spPr>
            <a:xfrm>
              <a:off x="9998637" y="939428"/>
              <a:ext cx="340237" cy="77259"/>
            </a:xfrm>
            <a:custGeom>
              <a:avLst/>
              <a:gdLst/>
              <a:ahLst/>
              <a:cxnLst/>
              <a:rect l="l" t="t" r="r" b="b"/>
              <a:pathLst>
                <a:path w="1374" h="312" extrusionOk="0">
                  <a:moveTo>
                    <a:pt x="60" y="204"/>
                  </a:moveTo>
                  <a:cubicBezTo>
                    <a:pt x="60" y="204"/>
                    <a:pt x="937" y="420"/>
                    <a:pt x="1370" y="240"/>
                  </a:cubicBezTo>
                  <a:lnTo>
                    <a:pt x="1374" y="73"/>
                  </a:lnTo>
                  <a:lnTo>
                    <a:pt x="0" y="0"/>
                  </a:lnTo>
                  <a:lnTo>
                    <a:pt x="60" y="204"/>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31" name="Google Shape;1924;p44"/>
            <p:cNvSpPr/>
            <p:nvPr/>
          </p:nvSpPr>
          <p:spPr>
            <a:xfrm>
              <a:off x="9772802" y="77935"/>
              <a:ext cx="972671" cy="899622"/>
            </a:xfrm>
            <a:custGeom>
              <a:avLst/>
              <a:gdLst/>
              <a:ahLst/>
              <a:cxnLst/>
              <a:rect l="l" t="t" r="r" b="b"/>
              <a:pathLst>
                <a:path w="3928" h="3633" extrusionOk="0">
                  <a:moveTo>
                    <a:pt x="136" y="422"/>
                  </a:moveTo>
                  <a:cubicBezTo>
                    <a:pt x="136" y="422"/>
                    <a:pt x="-76" y="899"/>
                    <a:pt x="30" y="1657"/>
                  </a:cubicBezTo>
                  <a:cubicBezTo>
                    <a:pt x="136" y="2416"/>
                    <a:pt x="489" y="3421"/>
                    <a:pt x="489" y="3421"/>
                  </a:cubicBezTo>
                  <a:cubicBezTo>
                    <a:pt x="489" y="3421"/>
                    <a:pt x="1212" y="3633"/>
                    <a:pt x="2164" y="3633"/>
                  </a:cubicBezTo>
                  <a:cubicBezTo>
                    <a:pt x="3117" y="3633"/>
                    <a:pt x="3575" y="3403"/>
                    <a:pt x="3575" y="3403"/>
                  </a:cubicBezTo>
                  <a:cubicBezTo>
                    <a:pt x="3575" y="3403"/>
                    <a:pt x="3928" y="2063"/>
                    <a:pt x="3928" y="1322"/>
                  </a:cubicBezTo>
                  <a:cubicBezTo>
                    <a:pt x="3928" y="581"/>
                    <a:pt x="3734" y="158"/>
                    <a:pt x="3734" y="158"/>
                  </a:cubicBezTo>
                  <a:cubicBezTo>
                    <a:pt x="3734" y="158"/>
                    <a:pt x="2041" y="528"/>
                    <a:pt x="471" y="0"/>
                  </a:cubicBezTo>
                  <a:lnTo>
                    <a:pt x="136" y="42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32" name="Google Shape;1925;p44"/>
            <p:cNvSpPr/>
            <p:nvPr/>
          </p:nvSpPr>
          <p:spPr>
            <a:xfrm>
              <a:off x="9772802" y="77935"/>
              <a:ext cx="972671" cy="899622"/>
            </a:xfrm>
            <a:custGeom>
              <a:avLst/>
              <a:gdLst/>
              <a:ahLst/>
              <a:cxnLst/>
              <a:rect l="l" t="t" r="r" b="b"/>
              <a:pathLst>
                <a:path w="3928" h="3633" extrusionOk="0">
                  <a:moveTo>
                    <a:pt x="136" y="422"/>
                  </a:moveTo>
                  <a:cubicBezTo>
                    <a:pt x="136" y="422"/>
                    <a:pt x="-76" y="899"/>
                    <a:pt x="30" y="1657"/>
                  </a:cubicBezTo>
                  <a:cubicBezTo>
                    <a:pt x="136" y="2416"/>
                    <a:pt x="489" y="3421"/>
                    <a:pt x="489" y="3421"/>
                  </a:cubicBezTo>
                  <a:cubicBezTo>
                    <a:pt x="489" y="3421"/>
                    <a:pt x="1212" y="3633"/>
                    <a:pt x="2164" y="3633"/>
                  </a:cubicBezTo>
                  <a:cubicBezTo>
                    <a:pt x="3117" y="3633"/>
                    <a:pt x="3575" y="3403"/>
                    <a:pt x="3575" y="3403"/>
                  </a:cubicBezTo>
                  <a:cubicBezTo>
                    <a:pt x="3575" y="3403"/>
                    <a:pt x="3928" y="2063"/>
                    <a:pt x="3928" y="1322"/>
                  </a:cubicBezTo>
                  <a:cubicBezTo>
                    <a:pt x="3928" y="581"/>
                    <a:pt x="3734" y="158"/>
                    <a:pt x="3734" y="158"/>
                  </a:cubicBezTo>
                  <a:cubicBezTo>
                    <a:pt x="3734" y="158"/>
                    <a:pt x="2041" y="528"/>
                    <a:pt x="471" y="0"/>
                  </a:cubicBezTo>
                  <a:lnTo>
                    <a:pt x="136" y="422"/>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3" name="Google Shape;1926;p44"/>
            <p:cNvSpPr/>
            <p:nvPr/>
          </p:nvSpPr>
          <p:spPr>
            <a:xfrm>
              <a:off x="10324018" y="1971041"/>
              <a:ext cx="223853" cy="56458"/>
            </a:xfrm>
            <a:custGeom>
              <a:avLst/>
              <a:gdLst/>
              <a:ahLst/>
              <a:cxnLst/>
              <a:rect l="l" t="t" r="r" b="b"/>
              <a:pathLst>
                <a:path w="904" h="228" extrusionOk="0">
                  <a:moveTo>
                    <a:pt x="862" y="228"/>
                  </a:moveTo>
                  <a:lnTo>
                    <a:pt x="43" y="228"/>
                  </a:lnTo>
                  <a:cubicBezTo>
                    <a:pt x="19" y="228"/>
                    <a:pt x="0" y="209"/>
                    <a:pt x="0" y="186"/>
                  </a:cubicBezTo>
                  <a:lnTo>
                    <a:pt x="0" y="43"/>
                  </a:lnTo>
                  <a:cubicBezTo>
                    <a:pt x="0" y="19"/>
                    <a:pt x="19" y="0"/>
                    <a:pt x="43" y="0"/>
                  </a:cubicBezTo>
                  <a:lnTo>
                    <a:pt x="862" y="0"/>
                  </a:lnTo>
                  <a:cubicBezTo>
                    <a:pt x="885" y="0"/>
                    <a:pt x="904" y="19"/>
                    <a:pt x="904" y="43"/>
                  </a:cubicBezTo>
                  <a:lnTo>
                    <a:pt x="904" y="186"/>
                  </a:lnTo>
                  <a:cubicBezTo>
                    <a:pt x="904" y="209"/>
                    <a:pt x="885" y="228"/>
                    <a:pt x="862" y="228"/>
                  </a:cubicBezTo>
                  <a:close/>
                </a:path>
              </a:pathLst>
            </a:custGeom>
            <a:solidFill>
              <a:schemeClr val="dk1"/>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34" name="Google Shape;1927;p44"/>
            <p:cNvSpPr/>
            <p:nvPr/>
          </p:nvSpPr>
          <p:spPr>
            <a:xfrm>
              <a:off x="10439660" y="1921516"/>
              <a:ext cx="24267" cy="64135"/>
            </a:xfrm>
            <a:custGeom>
              <a:avLst/>
              <a:gdLst/>
              <a:ahLst/>
              <a:cxnLst/>
              <a:rect l="l" t="t" r="r" b="b"/>
              <a:pathLst>
                <a:path w="98" h="259" extrusionOk="0">
                  <a:moveTo>
                    <a:pt x="0" y="0"/>
                  </a:moveTo>
                  <a:cubicBezTo>
                    <a:pt x="0" y="0"/>
                    <a:pt x="113" y="113"/>
                    <a:pt x="97" y="170"/>
                  </a:cubicBezTo>
                  <a:cubicBezTo>
                    <a:pt x="80" y="226"/>
                    <a:pt x="56" y="259"/>
                    <a:pt x="56" y="25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5350" rIns="92875" bIns="453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5" name="Google Shape;1928;p44"/>
            <p:cNvSpPr/>
            <p:nvPr/>
          </p:nvSpPr>
          <p:spPr>
            <a:xfrm>
              <a:off x="10477546" y="1921516"/>
              <a:ext cx="22286" cy="64135"/>
            </a:xfrm>
            <a:custGeom>
              <a:avLst/>
              <a:gdLst/>
              <a:ahLst/>
              <a:cxnLst/>
              <a:rect l="l" t="t" r="r" b="b"/>
              <a:pathLst>
                <a:path w="90" h="259" extrusionOk="0">
                  <a:moveTo>
                    <a:pt x="0" y="0"/>
                  </a:moveTo>
                  <a:cubicBezTo>
                    <a:pt x="0" y="0"/>
                    <a:pt x="105" y="57"/>
                    <a:pt x="89" y="146"/>
                  </a:cubicBezTo>
                  <a:cubicBezTo>
                    <a:pt x="73" y="234"/>
                    <a:pt x="65" y="259"/>
                    <a:pt x="65" y="25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5350" rIns="92875" bIns="453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6" name="Google Shape;1929;p44"/>
            <p:cNvSpPr/>
            <p:nvPr/>
          </p:nvSpPr>
          <p:spPr>
            <a:xfrm>
              <a:off x="10505281" y="1919535"/>
              <a:ext cx="21048" cy="66859"/>
            </a:xfrm>
            <a:custGeom>
              <a:avLst/>
              <a:gdLst/>
              <a:ahLst/>
              <a:cxnLst/>
              <a:rect l="l" t="t" r="r" b="b"/>
              <a:pathLst>
                <a:path w="85" h="270" extrusionOk="0">
                  <a:moveTo>
                    <a:pt x="1" y="0"/>
                  </a:moveTo>
                  <a:cubicBezTo>
                    <a:pt x="1" y="0"/>
                    <a:pt x="122" y="129"/>
                    <a:pt x="74" y="194"/>
                  </a:cubicBezTo>
                  <a:cubicBezTo>
                    <a:pt x="25" y="258"/>
                    <a:pt x="0" y="270"/>
                    <a:pt x="0" y="270"/>
                  </a:cubicBezTo>
                  <a:lnTo>
                    <a:pt x="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7" name="Google Shape;1930;p44"/>
            <p:cNvSpPr/>
            <p:nvPr/>
          </p:nvSpPr>
          <p:spPr>
            <a:xfrm>
              <a:off x="10395335" y="1929192"/>
              <a:ext cx="40610" cy="52497"/>
            </a:xfrm>
            <a:custGeom>
              <a:avLst/>
              <a:gdLst/>
              <a:ahLst/>
              <a:cxnLst/>
              <a:rect l="l" t="t" r="r" b="b"/>
              <a:pathLst>
                <a:path w="164" h="212" extrusionOk="0">
                  <a:moveTo>
                    <a:pt x="0" y="0"/>
                  </a:moveTo>
                  <a:cubicBezTo>
                    <a:pt x="0" y="0"/>
                    <a:pt x="33" y="-8"/>
                    <a:pt x="101" y="43"/>
                  </a:cubicBezTo>
                  <a:cubicBezTo>
                    <a:pt x="168" y="93"/>
                    <a:pt x="194" y="178"/>
                    <a:pt x="118" y="212"/>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28425" rIns="92875" bIns="2842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38" name="Google Shape;1931;p44"/>
            <p:cNvSpPr/>
            <p:nvPr/>
          </p:nvSpPr>
          <p:spPr>
            <a:xfrm>
              <a:off x="10317580" y="1851933"/>
              <a:ext cx="193890" cy="56706"/>
            </a:xfrm>
            <a:custGeom>
              <a:avLst/>
              <a:gdLst/>
              <a:ahLst/>
              <a:cxnLst/>
              <a:rect l="l" t="t" r="r" b="b"/>
              <a:pathLst>
                <a:path w="783" h="229" extrusionOk="0">
                  <a:moveTo>
                    <a:pt x="783" y="229"/>
                  </a:moveTo>
                  <a:cubicBezTo>
                    <a:pt x="747" y="170"/>
                    <a:pt x="706" y="105"/>
                    <a:pt x="666" y="44"/>
                  </a:cubicBezTo>
                  <a:cubicBezTo>
                    <a:pt x="404" y="-22"/>
                    <a:pt x="173" y="-3"/>
                    <a:pt x="6" y="34"/>
                  </a:cubicBezTo>
                  <a:cubicBezTo>
                    <a:pt x="2" y="84"/>
                    <a:pt x="0" y="134"/>
                    <a:pt x="0" y="182"/>
                  </a:cubicBezTo>
                  <a:cubicBezTo>
                    <a:pt x="182" y="137"/>
                    <a:pt x="464" y="109"/>
                    <a:pt x="783" y="229"/>
                  </a:cubicBezTo>
                  <a:close/>
                </a:path>
              </a:pathLst>
            </a:custGeom>
            <a:solidFill>
              <a:schemeClr val="dk1"/>
            </a:solidFill>
            <a:ln>
              <a:noFill/>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39" name="Google Shape;1932;p44"/>
            <p:cNvSpPr/>
            <p:nvPr/>
          </p:nvSpPr>
          <p:spPr>
            <a:xfrm>
              <a:off x="10004085" y="1971041"/>
              <a:ext cx="238463" cy="56458"/>
            </a:xfrm>
            <a:custGeom>
              <a:avLst/>
              <a:gdLst/>
              <a:ahLst/>
              <a:cxnLst/>
              <a:rect l="l" t="t" r="r" b="b"/>
              <a:pathLst>
                <a:path w="963" h="228" extrusionOk="0">
                  <a:moveTo>
                    <a:pt x="921" y="228"/>
                  </a:moveTo>
                  <a:lnTo>
                    <a:pt x="42" y="228"/>
                  </a:lnTo>
                  <a:cubicBezTo>
                    <a:pt x="19" y="228"/>
                    <a:pt x="0" y="209"/>
                    <a:pt x="0" y="186"/>
                  </a:cubicBezTo>
                  <a:lnTo>
                    <a:pt x="0" y="43"/>
                  </a:lnTo>
                  <a:cubicBezTo>
                    <a:pt x="0" y="19"/>
                    <a:pt x="19" y="0"/>
                    <a:pt x="42" y="0"/>
                  </a:cubicBezTo>
                  <a:lnTo>
                    <a:pt x="921" y="0"/>
                  </a:lnTo>
                  <a:cubicBezTo>
                    <a:pt x="944" y="0"/>
                    <a:pt x="963" y="19"/>
                    <a:pt x="963" y="43"/>
                  </a:cubicBezTo>
                  <a:lnTo>
                    <a:pt x="963" y="186"/>
                  </a:lnTo>
                  <a:cubicBezTo>
                    <a:pt x="963" y="209"/>
                    <a:pt x="944" y="228"/>
                    <a:pt x="921" y="228"/>
                  </a:cubicBezTo>
                  <a:close/>
                </a:path>
              </a:pathLst>
            </a:custGeom>
            <a:solidFill>
              <a:schemeClr val="dk1"/>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40" name="Google Shape;1933;p44"/>
            <p:cNvSpPr/>
            <p:nvPr/>
          </p:nvSpPr>
          <p:spPr>
            <a:xfrm>
              <a:off x="10037515" y="1942317"/>
              <a:ext cx="22286" cy="41849"/>
            </a:xfrm>
            <a:custGeom>
              <a:avLst/>
              <a:gdLst/>
              <a:ahLst/>
              <a:cxnLst/>
              <a:rect l="l" t="t" r="r" b="b"/>
              <a:pathLst>
                <a:path w="90" h="169" extrusionOk="0">
                  <a:moveTo>
                    <a:pt x="90" y="0"/>
                  </a:moveTo>
                  <a:cubicBezTo>
                    <a:pt x="90" y="0"/>
                    <a:pt x="-32" y="129"/>
                    <a:pt x="9" y="169"/>
                  </a:cubicBezTo>
                  <a:lnTo>
                    <a:pt x="90" y="0"/>
                  </a:lnTo>
                  <a:close/>
                </a:path>
              </a:pathLst>
            </a:custGeom>
            <a:noFill/>
            <a:ln w="9525" cap="flat" cmpd="sng">
              <a:solidFill>
                <a:schemeClr val="dk1"/>
              </a:solidFill>
              <a:prstDash val="solid"/>
              <a:bevel/>
              <a:headEnd type="none" w="sm" len="sm"/>
              <a:tailEnd type="none" w="sm" len="sm"/>
            </a:ln>
          </p:spPr>
          <p:txBody>
            <a:bodyPr spcFirstLastPara="1" wrap="square" lIns="92875" tIns="12950" rIns="92875" bIns="129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1" name="Google Shape;1934;p44"/>
            <p:cNvSpPr/>
            <p:nvPr/>
          </p:nvSpPr>
          <p:spPr>
            <a:xfrm>
              <a:off x="10069458" y="1944298"/>
              <a:ext cx="18324" cy="42096"/>
            </a:xfrm>
            <a:custGeom>
              <a:avLst/>
              <a:gdLst/>
              <a:ahLst/>
              <a:cxnLst/>
              <a:rect l="l" t="t" r="r" b="b"/>
              <a:pathLst>
                <a:path w="74" h="170" extrusionOk="0">
                  <a:moveTo>
                    <a:pt x="74" y="0"/>
                  </a:moveTo>
                  <a:cubicBezTo>
                    <a:pt x="74" y="0"/>
                    <a:pt x="-31" y="105"/>
                    <a:pt x="9" y="170"/>
                  </a:cubicBezTo>
                  <a:lnTo>
                    <a:pt x="74" y="0"/>
                  </a:lnTo>
                  <a:close/>
                </a:path>
              </a:pathLst>
            </a:custGeom>
            <a:noFill/>
            <a:ln w="9525" cap="flat" cmpd="sng">
              <a:solidFill>
                <a:schemeClr val="dk1"/>
              </a:solidFill>
              <a:prstDash val="solid"/>
              <a:bevel/>
              <a:headEnd type="none" w="sm" len="sm"/>
              <a:tailEnd type="none" w="sm" len="sm"/>
            </a:ln>
          </p:spPr>
          <p:txBody>
            <a:bodyPr spcFirstLastPara="1" wrap="square" lIns="92875" tIns="13300" rIns="92875" bIns="133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2" name="Google Shape;1935;p44"/>
            <p:cNvSpPr/>
            <p:nvPr/>
          </p:nvSpPr>
          <p:spPr>
            <a:xfrm>
              <a:off x="10104621" y="1942317"/>
              <a:ext cx="17086" cy="44077"/>
            </a:xfrm>
            <a:custGeom>
              <a:avLst/>
              <a:gdLst/>
              <a:ahLst/>
              <a:cxnLst/>
              <a:rect l="l" t="t" r="r" b="b"/>
              <a:pathLst>
                <a:path w="69" h="178" extrusionOk="0">
                  <a:moveTo>
                    <a:pt x="69" y="0"/>
                  </a:moveTo>
                  <a:cubicBezTo>
                    <a:pt x="69" y="0"/>
                    <a:pt x="-44" y="121"/>
                    <a:pt x="20" y="178"/>
                  </a:cubicBezTo>
                  <a:lnTo>
                    <a:pt x="69" y="0"/>
                  </a:lnTo>
                  <a:close/>
                </a:path>
              </a:pathLst>
            </a:custGeom>
            <a:noFill/>
            <a:ln w="9525" cap="flat" cmpd="sng">
              <a:solidFill>
                <a:schemeClr val="dk1"/>
              </a:solidFill>
              <a:prstDash val="solid"/>
              <a:bevel/>
              <a:headEnd type="none" w="sm" len="sm"/>
              <a:tailEnd type="none" w="sm" len="sm"/>
            </a:ln>
          </p:spPr>
          <p:txBody>
            <a:bodyPr spcFirstLastPara="1" wrap="square" lIns="92875" tIns="16200" rIns="92875" bIns="162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3" name="Google Shape;1936;p44"/>
            <p:cNvSpPr/>
            <p:nvPr/>
          </p:nvSpPr>
          <p:spPr>
            <a:xfrm>
              <a:off x="10142508" y="1929192"/>
              <a:ext cx="20553" cy="56458"/>
            </a:xfrm>
            <a:custGeom>
              <a:avLst/>
              <a:gdLst/>
              <a:ahLst/>
              <a:cxnLst/>
              <a:rect l="l" t="t" r="r" b="b"/>
              <a:pathLst>
                <a:path w="83" h="228" extrusionOk="0">
                  <a:moveTo>
                    <a:pt x="83" y="0"/>
                  </a:moveTo>
                  <a:cubicBezTo>
                    <a:pt x="83" y="0"/>
                    <a:pt x="49" y="26"/>
                    <a:pt x="15" y="102"/>
                  </a:cubicBezTo>
                  <a:cubicBezTo>
                    <a:pt x="-19" y="178"/>
                    <a:pt x="7" y="212"/>
                    <a:pt x="66" y="228"/>
                  </a:cubicBezTo>
                  <a:lnTo>
                    <a:pt x="83" y="0"/>
                  </a:lnTo>
                  <a:close/>
                </a:path>
              </a:pathLst>
            </a:custGeom>
            <a:noFill/>
            <a:ln w="9525" cap="flat" cmpd="sng">
              <a:solidFill>
                <a:schemeClr val="dk1"/>
              </a:solidFill>
              <a:prstDash val="solid"/>
              <a:bevel/>
              <a:headEnd type="none" w="sm" len="sm"/>
              <a:tailEnd type="none" w="sm" len="sm"/>
            </a:ln>
          </p:spPr>
          <p:txBody>
            <a:bodyPr spcFirstLastPara="1" wrap="square" lIns="92875" tIns="34200" rIns="92875" bIns="342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4" name="Google Shape;1937;p44"/>
            <p:cNvSpPr/>
            <p:nvPr/>
          </p:nvSpPr>
          <p:spPr>
            <a:xfrm>
              <a:off x="10043953" y="1855647"/>
              <a:ext cx="185719" cy="61659"/>
            </a:xfrm>
            <a:custGeom>
              <a:avLst/>
              <a:gdLst/>
              <a:ahLst/>
              <a:cxnLst/>
              <a:rect l="l" t="t" r="r" b="b"/>
              <a:pathLst>
                <a:path w="750" h="249" extrusionOk="0">
                  <a:moveTo>
                    <a:pt x="750" y="214"/>
                  </a:moveTo>
                  <a:cubicBezTo>
                    <a:pt x="743" y="167"/>
                    <a:pt x="735" y="114"/>
                    <a:pt x="727" y="59"/>
                  </a:cubicBezTo>
                  <a:cubicBezTo>
                    <a:pt x="459" y="-21"/>
                    <a:pt x="268" y="-7"/>
                    <a:pt x="143" y="28"/>
                  </a:cubicBezTo>
                  <a:cubicBezTo>
                    <a:pt x="95" y="105"/>
                    <a:pt x="44" y="183"/>
                    <a:pt x="0" y="249"/>
                  </a:cubicBezTo>
                  <a:cubicBezTo>
                    <a:pt x="18" y="249"/>
                    <a:pt x="36" y="242"/>
                    <a:pt x="49" y="229"/>
                  </a:cubicBezTo>
                  <a:cubicBezTo>
                    <a:pt x="51" y="227"/>
                    <a:pt x="248" y="44"/>
                    <a:pt x="750" y="214"/>
                  </a:cubicBezTo>
                  <a:close/>
                </a:path>
              </a:pathLst>
            </a:custGeom>
            <a:solidFill>
              <a:schemeClr val="dk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45" name="Google Shape;1938;p44"/>
            <p:cNvSpPr/>
            <p:nvPr/>
          </p:nvSpPr>
          <p:spPr>
            <a:xfrm>
              <a:off x="10354476" y="733651"/>
              <a:ext cx="14857" cy="21296"/>
            </a:xfrm>
            <a:custGeom>
              <a:avLst/>
              <a:gdLst/>
              <a:ahLst/>
              <a:cxnLst/>
              <a:rect l="l" t="t" r="r" b="b"/>
              <a:pathLst>
                <a:path w="60" h="86" extrusionOk="0">
                  <a:moveTo>
                    <a:pt x="0" y="0"/>
                  </a:moveTo>
                  <a:lnTo>
                    <a:pt x="60" y="86"/>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6" name="Google Shape;1939;p44"/>
            <p:cNvSpPr/>
            <p:nvPr/>
          </p:nvSpPr>
          <p:spPr>
            <a:xfrm>
              <a:off x="10166280" y="463738"/>
              <a:ext cx="170861" cy="244901"/>
            </a:xfrm>
            <a:custGeom>
              <a:avLst/>
              <a:gdLst/>
              <a:ahLst/>
              <a:cxnLst/>
              <a:rect l="l" t="t" r="r" b="b"/>
              <a:pathLst>
                <a:path w="690" h="989" extrusionOk="0">
                  <a:moveTo>
                    <a:pt x="0" y="0"/>
                  </a:moveTo>
                  <a:lnTo>
                    <a:pt x="690" y="98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7" name="Google Shape;1940;p44"/>
            <p:cNvSpPr/>
            <p:nvPr/>
          </p:nvSpPr>
          <p:spPr>
            <a:xfrm>
              <a:off x="10313370" y="597208"/>
              <a:ext cx="98802" cy="130994"/>
            </a:xfrm>
            <a:custGeom>
              <a:avLst/>
              <a:gdLst/>
              <a:ahLst/>
              <a:cxnLst/>
              <a:rect l="l" t="t" r="r" b="b"/>
              <a:pathLst>
                <a:path w="399" h="529" extrusionOk="0">
                  <a:moveTo>
                    <a:pt x="0" y="0"/>
                  </a:moveTo>
                  <a:lnTo>
                    <a:pt x="399" y="529"/>
                  </a:ln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8" name="Google Shape;1941;p44"/>
            <p:cNvSpPr/>
            <p:nvPr/>
          </p:nvSpPr>
          <p:spPr>
            <a:xfrm>
              <a:off x="9841395" y="-773653"/>
              <a:ext cx="860497" cy="1035815"/>
            </a:xfrm>
            <a:custGeom>
              <a:avLst/>
              <a:gdLst/>
              <a:ahLst/>
              <a:cxnLst/>
              <a:rect l="l" t="t" r="r" b="b"/>
              <a:pathLst>
                <a:path w="3475" h="4183" extrusionOk="0">
                  <a:moveTo>
                    <a:pt x="1570" y="52"/>
                  </a:moveTo>
                  <a:lnTo>
                    <a:pt x="776" y="0"/>
                  </a:lnTo>
                  <a:cubicBezTo>
                    <a:pt x="776" y="0"/>
                    <a:pt x="970" y="1287"/>
                    <a:pt x="688" y="2081"/>
                  </a:cubicBezTo>
                  <a:cubicBezTo>
                    <a:pt x="406" y="2875"/>
                    <a:pt x="194" y="3439"/>
                    <a:pt x="194" y="3439"/>
                  </a:cubicBezTo>
                  <a:lnTo>
                    <a:pt x="0" y="3809"/>
                  </a:lnTo>
                  <a:cubicBezTo>
                    <a:pt x="0" y="3809"/>
                    <a:pt x="617" y="4038"/>
                    <a:pt x="1270" y="4108"/>
                  </a:cubicBezTo>
                  <a:cubicBezTo>
                    <a:pt x="1923" y="4179"/>
                    <a:pt x="2522" y="4214"/>
                    <a:pt x="2840" y="4144"/>
                  </a:cubicBezTo>
                  <a:cubicBezTo>
                    <a:pt x="3157" y="4073"/>
                    <a:pt x="3475" y="3950"/>
                    <a:pt x="3475" y="3950"/>
                  </a:cubicBezTo>
                  <a:cubicBezTo>
                    <a:pt x="3475" y="3950"/>
                    <a:pt x="2875" y="2416"/>
                    <a:pt x="2875" y="1587"/>
                  </a:cubicBezTo>
                  <a:cubicBezTo>
                    <a:pt x="2875" y="758"/>
                    <a:pt x="2685" y="131"/>
                    <a:pt x="2685" y="131"/>
                  </a:cubicBezTo>
                  <a:lnTo>
                    <a:pt x="2380" y="95"/>
                  </a:lnTo>
                  <a:lnTo>
                    <a:pt x="1570" y="52"/>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49" name="Google Shape;1942;p44"/>
            <p:cNvSpPr/>
            <p:nvPr/>
          </p:nvSpPr>
          <p:spPr>
            <a:xfrm>
              <a:off x="10365372" y="-526274"/>
              <a:ext cx="60668" cy="794876"/>
            </a:xfrm>
            <a:custGeom>
              <a:avLst/>
              <a:gdLst/>
              <a:ahLst/>
              <a:cxnLst/>
              <a:rect l="l" t="t" r="r" b="b"/>
              <a:pathLst>
                <a:path w="245" h="3210" extrusionOk="0">
                  <a:moveTo>
                    <a:pt x="245" y="0"/>
                  </a:moveTo>
                  <a:lnTo>
                    <a:pt x="0" y="3179"/>
                  </a:lnTo>
                  <a:lnTo>
                    <a:pt x="214" y="3210"/>
                  </a:lnTo>
                  <a:lnTo>
                    <a:pt x="24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50" name="Google Shape;1943;p44"/>
            <p:cNvSpPr/>
            <p:nvPr/>
          </p:nvSpPr>
          <p:spPr>
            <a:xfrm>
              <a:off x="10123936" y="-981164"/>
              <a:ext cx="344199" cy="486336"/>
            </a:xfrm>
            <a:custGeom>
              <a:avLst/>
              <a:gdLst/>
              <a:ahLst/>
              <a:cxnLst/>
              <a:rect l="l" t="t" r="r" b="b"/>
              <a:pathLst>
                <a:path w="1390" h="1964" extrusionOk="0">
                  <a:moveTo>
                    <a:pt x="376" y="0"/>
                  </a:moveTo>
                  <a:cubicBezTo>
                    <a:pt x="414" y="59"/>
                    <a:pt x="374" y="592"/>
                    <a:pt x="368" y="701"/>
                  </a:cubicBezTo>
                  <a:cubicBezTo>
                    <a:pt x="363" y="808"/>
                    <a:pt x="315" y="888"/>
                    <a:pt x="200" y="855"/>
                  </a:cubicBezTo>
                  <a:cubicBezTo>
                    <a:pt x="-48" y="786"/>
                    <a:pt x="5" y="952"/>
                    <a:pt x="5" y="952"/>
                  </a:cubicBezTo>
                  <a:cubicBezTo>
                    <a:pt x="5" y="952"/>
                    <a:pt x="-30" y="1340"/>
                    <a:pt x="164" y="1658"/>
                  </a:cubicBezTo>
                  <a:cubicBezTo>
                    <a:pt x="358" y="1975"/>
                    <a:pt x="879" y="2037"/>
                    <a:pt x="1117" y="1887"/>
                  </a:cubicBezTo>
                  <a:cubicBezTo>
                    <a:pt x="1355" y="1737"/>
                    <a:pt x="1390" y="1009"/>
                    <a:pt x="1390" y="1009"/>
                  </a:cubicBezTo>
                  <a:lnTo>
                    <a:pt x="1239" y="933"/>
                  </a:lnTo>
                  <a:cubicBezTo>
                    <a:pt x="1159" y="893"/>
                    <a:pt x="1109" y="811"/>
                    <a:pt x="1112" y="722"/>
                  </a:cubicBezTo>
                  <a:lnTo>
                    <a:pt x="1134" y="300"/>
                  </a:lnTo>
                  <a:cubicBezTo>
                    <a:pt x="1134" y="300"/>
                    <a:pt x="614" y="370"/>
                    <a:pt x="376" y="0"/>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1" name="Google Shape;1944;p44"/>
            <p:cNvSpPr/>
            <p:nvPr/>
          </p:nvSpPr>
          <p:spPr>
            <a:xfrm>
              <a:off x="10123936" y="-981164"/>
              <a:ext cx="344199" cy="486336"/>
            </a:xfrm>
            <a:custGeom>
              <a:avLst/>
              <a:gdLst/>
              <a:ahLst/>
              <a:cxnLst/>
              <a:rect l="l" t="t" r="r" b="b"/>
              <a:pathLst>
                <a:path w="1390" h="1964" extrusionOk="0">
                  <a:moveTo>
                    <a:pt x="376" y="0"/>
                  </a:moveTo>
                  <a:cubicBezTo>
                    <a:pt x="414" y="59"/>
                    <a:pt x="374" y="592"/>
                    <a:pt x="368" y="701"/>
                  </a:cubicBezTo>
                  <a:cubicBezTo>
                    <a:pt x="363" y="808"/>
                    <a:pt x="315" y="888"/>
                    <a:pt x="200" y="855"/>
                  </a:cubicBezTo>
                  <a:cubicBezTo>
                    <a:pt x="-48" y="786"/>
                    <a:pt x="5" y="952"/>
                    <a:pt x="5" y="952"/>
                  </a:cubicBezTo>
                  <a:cubicBezTo>
                    <a:pt x="5" y="952"/>
                    <a:pt x="-30" y="1340"/>
                    <a:pt x="164" y="1658"/>
                  </a:cubicBezTo>
                  <a:cubicBezTo>
                    <a:pt x="358" y="1975"/>
                    <a:pt x="879" y="2037"/>
                    <a:pt x="1117" y="1887"/>
                  </a:cubicBezTo>
                  <a:cubicBezTo>
                    <a:pt x="1355" y="1737"/>
                    <a:pt x="1390" y="1009"/>
                    <a:pt x="1390" y="1009"/>
                  </a:cubicBezTo>
                  <a:lnTo>
                    <a:pt x="1239" y="933"/>
                  </a:lnTo>
                  <a:cubicBezTo>
                    <a:pt x="1159" y="893"/>
                    <a:pt x="1109" y="811"/>
                    <a:pt x="1112" y="722"/>
                  </a:cubicBezTo>
                  <a:lnTo>
                    <a:pt x="1134" y="300"/>
                  </a:lnTo>
                  <a:cubicBezTo>
                    <a:pt x="1134" y="300"/>
                    <a:pt x="614" y="370"/>
                    <a:pt x="376"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2" name="Google Shape;1945;p44"/>
            <p:cNvSpPr/>
            <p:nvPr/>
          </p:nvSpPr>
          <p:spPr>
            <a:xfrm>
              <a:off x="10215558" y="-981164"/>
              <a:ext cx="189185" cy="192405"/>
            </a:xfrm>
            <a:custGeom>
              <a:avLst/>
              <a:gdLst/>
              <a:ahLst/>
              <a:cxnLst/>
              <a:rect l="l" t="t" r="r" b="b"/>
              <a:pathLst>
                <a:path w="764" h="777" extrusionOk="0">
                  <a:moveTo>
                    <a:pt x="764" y="300"/>
                  </a:moveTo>
                  <a:cubicBezTo>
                    <a:pt x="764" y="300"/>
                    <a:pt x="244" y="370"/>
                    <a:pt x="6" y="0"/>
                  </a:cubicBezTo>
                  <a:cubicBezTo>
                    <a:pt x="41" y="54"/>
                    <a:pt x="10" y="505"/>
                    <a:pt x="0" y="664"/>
                  </a:cubicBezTo>
                  <a:cubicBezTo>
                    <a:pt x="80" y="724"/>
                    <a:pt x="163" y="765"/>
                    <a:pt x="242" y="774"/>
                  </a:cubicBezTo>
                  <a:cubicBezTo>
                    <a:pt x="418" y="794"/>
                    <a:pt x="602" y="721"/>
                    <a:pt x="747" y="629"/>
                  </a:cubicBezTo>
                  <a:lnTo>
                    <a:pt x="764" y="300"/>
                  </a:lnTo>
                  <a:close/>
                </a:path>
              </a:pathLst>
            </a:custGeom>
            <a:solidFill>
              <a:srgbClr val="A56F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53" name="Google Shape;1946;p44"/>
            <p:cNvSpPr/>
            <p:nvPr/>
          </p:nvSpPr>
          <p:spPr>
            <a:xfrm>
              <a:off x="9500166" y="-783063"/>
              <a:ext cx="705979" cy="1164333"/>
            </a:xfrm>
            <a:custGeom>
              <a:avLst/>
              <a:gdLst/>
              <a:ahLst/>
              <a:cxnLst/>
              <a:rect l="l" t="t" r="r" b="b"/>
              <a:pathLst>
                <a:path w="2851" h="4702" extrusionOk="0">
                  <a:moveTo>
                    <a:pt x="2816" y="29"/>
                  </a:moveTo>
                  <a:cubicBezTo>
                    <a:pt x="2816" y="29"/>
                    <a:pt x="2375" y="11"/>
                    <a:pt x="1978" y="2"/>
                  </a:cubicBezTo>
                  <a:cubicBezTo>
                    <a:pt x="1581" y="-7"/>
                    <a:pt x="1387" y="29"/>
                    <a:pt x="1237" y="108"/>
                  </a:cubicBezTo>
                  <a:cubicBezTo>
                    <a:pt x="1087" y="188"/>
                    <a:pt x="108" y="1096"/>
                    <a:pt x="46" y="1246"/>
                  </a:cubicBezTo>
                  <a:cubicBezTo>
                    <a:pt x="-15" y="1396"/>
                    <a:pt x="-79" y="1574"/>
                    <a:pt x="300" y="1583"/>
                  </a:cubicBezTo>
                  <a:cubicBezTo>
                    <a:pt x="680" y="1592"/>
                    <a:pt x="1466" y="1352"/>
                    <a:pt x="1466" y="1352"/>
                  </a:cubicBezTo>
                  <a:cubicBezTo>
                    <a:pt x="1466" y="1352"/>
                    <a:pt x="1757" y="2119"/>
                    <a:pt x="1731" y="2463"/>
                  </a:cubicBezTo>
                  <a:cubicBezTo>
                    <a:pt x="1704" y="2807"/>
                    <a:pt x="1475" y="3327"/>
                    <a:pt x="1281" y="3635"/>
                  </a:cubicBezTo>
                  <a:cubicBezTo>
                    <a:pt x="1087" y="3944"/>
                    <a:pt x="1087" y="4085"/>
                    <a:pt x="1087" y="4085"/>
                  </a:cubicBezTo>
                  <a:cubicBezTo>
                    <a:pt x="1087" y="4085"/>
                    <a:pt x="1299" y="4429"/>
                    <a:pt x="1854" y="4561"/>
                  </a:cubicBezTo>
                  <a:cubicBezTo>
                    <a:pt x="2410" y="4693"/>
                    <a:pt x="2851" y="4702"/>
                    <a:pt x="2851" y="4702"/>
                  </a:cubicBezTo>
                  <a:lnTo>
                    <a:pt x="2763" y="2719"/>
                  </a:lnTo>
                  <a:lnTo>
                    <a:pt x="2816" y="29"/>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4" name="Google Shape;1947;p44"/>
            <p:cNvSpPr/>
            <p:nvPr/>
          </p:nvSpPr>
          <p:spPr>
            <a:xfrm>
              <a:off x="9500166" y="-783063"/>
              <a:ext cx="705979" cy="1164333"/>
            </a:xfrm>
            <a:custGeom>
              <a:avLst/>
              <a:gdLst/>
              <a:ahLst/>
              <a:cxnLst/>
              <a:rect l="l" t="t" r="r" b="b"/>
              <a:pathLst>
                <a:path w="2851" h="4702" extrusionOk="0">
                  <a:moveTo>
                    <a:pt x="2816" y="29"/>
                  </a:moveTo>
                  <a:cubicBezTo>
                    <a:pt x="2816" y="29"/>
                    <a:pt x="2375" y="11"/>
                    <a:pt x="1978" y="2"/>
                  </a:cubicBezTo>
                  <a:cubicBezTo>
                    <a:pt x="1581" y="-7"/>
                    <a:pt x="1387" y="29"/>
                    <a:pt x="1237" y="108"/>
                  </a:cubicBezTo>
                  <a:cubicBezTo>
                    <a:pt x="1087" y="188"/>
                    <a:pt x="108" y="1096"/>
                    <a:pt x="46" y="1246"/>
                  </a:cubicBezTo>
                  <a:cubicBezTo>
                    <a:pt x="-15" y="1396"/>
                    <a:pt x="-79" y="1574"/>
                    <a:pt x="300" y="1583"/>
                  </a:cubicBezTo>
                  <a:cubicBezTo>
                    <a:pt x="680" y="1592"/>
                    <a:pt x="1466" y="1352"/>
                    <a:pt x="1466" y="1352"/>
                  </a:cubicBezTo>
                  <a:cubicBezTo>
                    <a:pt x="1466" y="1352"/>
                    <a:pt x="1757" y="2119"/>
                    <a:pt x="1731" y="2463"/>
                  </a:cubicBezTo>
                  <a:cubicBezTo>
                    <a:pt x="1704" y="2807"/>
                    <a:pt x="1475" y="3327"/>
                    <a:pt x="1281" y="3635"/>
                  </a:cubicBezTo>
                  <a:cubicBezTo>
                    <a:pt x="1087" y="3944"/>
                    <a:pt x="1087" y="4085"/>
                    <a:pt x="1087" y="4085"/>
                  </a:cubicBezTo>
                  <a:cubicBezTo>
                    <a:pt x="1087" y="4085"/>
                    <a:pt x="1299" y="4429"/>
                    <a:pt x="1854" y="4561"/>
                  </a:cubicBezTo>
                  <a:cubicBezTo>
                    <a:pt x="2410" y="4693"/>
                    <a:pt x="2851" y="4702"/>
                    <a:pt x="2851" y="4702"/>
                  </a:cubicBezTo>
                  <a:lnTo>
                    <a:pt x="2763" y="2719"/>
                  </a:lnTo>
                  <a:lnTo>
                    <a:pt x="2816" y="29"/>
                  </a:ln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5" name="Google Shape;1948;p44"/>
            <p:cNvSpPr/>
            <p:nvPr/>
          </p:nvSpPr>
          <p:spPr>
            <a:xfrm>
              <a:off x="9508090" y="-551037"/>
              <a:ext cx="272140" cy="159966"/>
            </a:xfrm>
            <a:custGeom>
              <a:avLst/>
              <a:gdLst/>
              <a:ahLst/>
              <a:cxnLst/>
              <a:rect l="l" t="t" r="r" b="b"/>
              <a:pathLst>
                <a:path w="1099" h="646" extrusionOk="0">
                  <a:moveTo>
                    <a:pt x="1099" y="0"/>
                  </a:moveTo>
                  <a:lnTo>
                    <a:pt x="0" y="570"/>
                  </a:lnTo>
                  <a:cubicBezTo>
                    <a:pt x="40" y="613"/>
                    <a:pt x="120" y="643"/>
                    <a:pt x="268" y="646"/>
                  </a:cubicBezTo>
                  <a:cubicBezTo>
                    <a:pt x="369" y="649"/>
                    <a:pt x="497" y="633"/>
                    <a:pt x="632" y="610"/>
                  </a:cubicBezTo>
                  <a:lnTo>
                    <a:pt x="1099"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56" name="Google Shape;1949;p44"/>
            <p:cNvSpPr/>
            <p:nvPr/>
          </p:nvSpPr>
          <p:spPr>
            <a:xfrm>
              <a:off x="10110069" y="-776377"/>
              <a:ext cx="87412" cy="682207"/>
            </a:xfrm>
            <a:custGeom>
              <a:avLst/>
              <a:gdLst/>
              <a:ahLst/>
              <a:cxnLst/>
              <a:rect l="l" t="t" r="r" b="b"/>
              <a:pathLst>
                <a:path w="353" h="2755" extrusionOk="0">
                  <a:moveTo>
                    <a:pt x="0" y="0"/>
                  </a:moveTo>
                  <a:cubicBezTo>
                    <a:pt x="1" y="261"/>
                    <a:pt x="-2" y="1190"/>
                    <a:pt x="44" y="1651"/>
                  </a:cubicBezTo>
                  <a:cubicBezTo>
                    <a:pt x="82" y="2038"/>
                    <a:pt x="225" y="2517"/>
                    <a:pt x="302" y="2755"/>
                  </a:cubicBezTo>
                  <a:lnTo>
                    <a:pt x="300" y="2692"/>
                  </a:lnTo>
                  <a:lnTo>
                    <a:pt x="353" y="2"/>
                  </a:lnTo>
                  <a:cubicBezTo>
                    <a:pt x="353" y="2"/>
                    <a:pt x="204" y="2"/>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7" name="Google Shape;1950;p44"/>
            <p:cNvSpPr/>
            <p:nvPr/>
          </p:nvSpPr>
          <p:spPr>
            <a:xfrm>
              <a:off x="10110069" y="-776377"/>
              <a:ext cx="87412" cy="682207"/>
            </a:xfrm>
            <a:custGeom>
              <a:avLst/>
              <a:gdLst/>
              <a:ahLst/>
              <a:cxnLst/>
              <a:rect l="l" t="t" r="r" b="b"/>
              <a:pathLst>
                <a:path w="353" h="2755" extrusionOk="0">
                  <a:moveTo>
                    <a:pt x="0" y="0"/>
                  </a:moveTo>
                  <a:cubicBezTo>
                    <a:pt x="1" y="261"/>
                    <a:pt x="-2" y="1190"/>
                    <a:pt x="44" y="1651"/>
                  </a:cubicBezTo>
                  <a:cubicBezTo>
                    <a:pt x="82" y="2038"/>
                    <a:pt x="225" y="2517"/>
                    <a:pt x="302" y="2755"/>
                  </a:cubicBezTo>
                  <a:lnTo>
                    <a:pt x="300" y="2692"/>
                  </a:lnTo>
                  <a:lnTo>
                    <a:pt x="353" y="2"/>
                  </a:lnTo>
                  <a:cubicBezTo>
                    <a:pt x="353" y="2"/>
                    <a:pt x="204" y="2"/>
                    <a:pt x="0"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8" name="Google Shape;1951;p44"/>
            <p:cNvSpPr/>
            <p:nvPr/>
          </p:nvSpPr>
          <p:spPr>
            <a:xfrm>
              <a:off x="10382953" y="-750129"/>
              <a:ext cx="663883" cy="1138332"/>
            </a:xfrm>
            <a:custGeom>
              <a:avLst/>
              <a:gdLst/>
              <a:ahLst/>
              <a:cxnLst/>
              <a:rect l="l" t="t" r="r" b="b"/>
              <a:pathLst>
                <a:path w="2681" h="4597" extrusionOk="0">
                  <a:moveTo>
                    <a:pt x="193" y="0"/>
                  </a:moveTo>
                  <a:cubicBezTo>
                    <a:pt x="193" y="0"/>
                    <a:pt x="132" y="2030"/>
                    <a:pt x="115" y="2321"/>
                  </a:cubicBezTo>
                  <a:cubicBezTo>
                    <a:pt x="97" y="2612"/>
                    <a:pt x="0" y="4596"/>
                    <a:pt x="0" y="4596"/>
                  </a:cubicBezTo>
                  <a:cubicBezTo>
                    <a:pt x="0" y="4596"/>
                    <a:pt x="388" y="4613"/>
                    <a:pt x="812" y="4410"/>
                  </a:cubicBezTo>
                  <a:cubicBezTo>
                    <a:pt x="1235" y="4207"/>
                    <a:pt x="1464" y="4058"/>
                    <a:pt x="1517" y="3969"/>
                  </a:cubicBezTo>
                  <a:cubicBezTo>
                    <a:pt x="1570" y="3881"/>
                    <a:pt x="1473" y="3714"/>
                    <a:pt x="1394" y="3458"/>
                  </a:cubicBezTo>
                  <a:cubicBezTo>
                    <a:pt x="1314" y="3203"/>
                    <a:pt x="1200" y="2815"/>
                    <a:pt x="1173" y="2683"/>
                  </a:cubicBezTo>
                  <a:cubicBezTo>
                    <a:pt x="1147" y="2550"/>
                    <a:pt x="1164" y="2224"/>
                    <a:pt x="1164" y="2224"/>
                  </a:cubicBezTo>
                  <a:cubicBezTo>
                    <a:pt x="1164" y="2224"/>
                    <a:pt x="1588" y="2639"/>
                    <a:pt x="1711" y="2603"/>
                  </a:cubicBezTo>
                  <a:cubicBezTo>
                    <a:pt x="1835" y="2568"/>
                    <a:pt x="2664" y="2806"/>
                    <a:pt x="2681" y="2744"/>
                  </a:cubicBezTo>
                  <a:cubicBezTo>
                    <a:pt x="2699" y="2683"/>
                    <a:pt x="1993" y="1413"/>
                    <a:pt x="1746" y="857"/>
                  </a:cubicBezTo>
                  <a:cubicBezTo>
                    <a:pt x="1499" y="301"/>
                    <a:pt x="1147" y="155"/>
                    <a:pt x="909" y="102"/>
                  </a:cubicBezTo>
                  <a:cubicBezTo>
                    <a:pt x="670" y="49"/>
                    <a:pt x="193" y="0"/>
                    <a:pt x="193"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59" name="Google Shape;1952;p44"/>
            <p:cNvSpPr/>
            <p:nvPr/>
          </p:nvSpPr>
          <p:spPr>
            <a:xfrm>
              <a:off x="10382953" y="-750129"/>
              <a:ext cx="663883" cy="1138332"/>
            </a:xfrm>
            <a:custGeom>
              <a:avLst/>
              <a:gdLst/>
              <a:ahLst/>
              <a:cxnLst/>
              <a:rect l="l" t="t" r="r" b="b"/>
              <a:pathLst>
                <a:path w="2681" h="4597" extrusionOk="0">
                  <a:moveTo>
                    <a:pt x="193" y="0"/>
                  </a:moveTo>
                  <a:cubicBezTo>
                    <a:pt x="193" y="0"/>
                    <a:pt x="132" y="2030"/>
                    <a:pt x="115" y="2321"/>
                  </a:cubicBezTo>
                  <a:cubicBezTo>
                    <a:pt x="97" y="2612"/>
                    <a:pt x="0" y="4596"/>
                    <a:pt x="0" y="4596"/>
                  </a:cubicBezTo>
                  <a:cubicBezTo>
                    <a:pt x="0" y="4596"/>
                    <a:pt x="388" y="4613"/>
                    <a:pt x="812" y="4410"/>
                  </a:cubicBezTo>
                  <a:cubicBezTo>
                    <a:pt x="1235" y="4207"/>
                    <a:pt x="1464" y="4058"/>
                    <a:pt x="1517" y="3969"/>
                  </a:cubicBezTo>
                  <a:cubicBezTo>
                    <a:pt x="1570" y="3881"/>
                    <a:pt x="1473" y="3714"/>
                    <a:pt x="1394" y="3458"/>
                  </a:cubicBezTo>
                  <a:cubicBezTo>
                    <a:pt x="1314" y="3203"/>
                    <a:pt x="1200" y="2815"/>
                    <a:pt x="1173" y="2683"/>
                  </a:cubicBezTo>
                  <a:cubicBezTo>
                    <a:pt x="1147" y="2550"/>
                    <a:pt x="1164" y="2224"/>
                    <a:pt x="1164" y="2224"/>
                  </a:cubicBezTo>
                  <a:cubicBezTo>
                    <a:pt x="1164" y="2224"/>
                    <a:pt x="1588" y="2639"/>
                    <a:pt x="1711" y="2603"/>
                  </a:cubicBezTo>
                  <a:cubicBezTo>
                    <a:pt x="1835" y="2568"/>
                    <a:pt x="2664" y="2806"/>
                    <a:pt x="2681" y="2744"/>
                  </a:cubicBezTo>
                  <a:cubicBezTo>
                    <a:pt x="2699" y="2683"/>
                    <a:pt x="1993" y="1413"/>
                    <a:pt x="1746" y="857"/>
                  </a:cubicBezTo>
                  <a:cubicBezTo>
                    <a:pt x="1499" y="301"/>
                    <a:pt x="1147" y="155"/>
                    <a:pt x="909" y="102"/>
                  </a:cubicBezTo>
                  <a:cubicBezTo>
                    <a:pt x="670" y="49"/>
                    <a:pt x="193" y="0"/>
                    <a:pt x="19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0" name="Google Shape;1953;p44"/>
            <p:cNvSpPr/>
            <p:nvPr/>
          </p:nvSpPr>
          <p:spPr>
            <a:xfrm>
              <a:off x="10405240" y="-750129"/>
              <a:ext cx="101031" cy="691617"/>
            </a:xfrm>
            <a:custGeom>
              <a:avLst/>
              <a:gdLst/>
              <a:ahLst/>
              <a:cxnLst/>
              <a:rect l="l" t="t" r="r" b="b"/>
              <a:pathLst>
                <a:path w="408" h="2793" extrusionOk="0">
                  <a:moveTo>
                    <a:pt x="408" y="36"/>
                  </a:moveTo>
                  <a:cubicBezTo>
                    <a:pt x="242" y="15"/>
                    <a:pt x="103" y="0"/>
                    <a:pt x="103" y="0"/>
                  </a:cubicBezTo>
                  <a:cubicBezTo>
                    <a:pt x="103" y="0"/>
                    <a:pt x="42" y="2030"/>
                    <a:pt x="25" y="2321"/>
                  </a:cubicBezTo>
                  <a:cubicBezTo>
                    <a:pt x="20" y="2393"/>
                    <a:pt x="11" y="2569"/>
                    <a:pt x="0" y="2793"/>
                  </a:cubicBezTo>
                  <a:cubicBezTo>
                    <a:pt x="79" y="2553"/>
                    <a:pt x="261" y="1971"/>
                    <a:pt x="316" y="1580"/>
                  </a:cubicBezTo>
                  <a:cubicBezTo>
                    <a:pt x="372" y="1183"/>
                    <a:pt x="397" y="338"/>
                    <a:pt x="408" y="3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1" name="Google Shape;1954;p44"/>
            <p:cNvSpPr/>
            <p:nvPr/>
          </p:nvSpPr>
          <p:spPr>
            <a:xfrm>
              <a:off x="10405240" y="-750129"/>
              <a:ext cx="101031" cy="691617"/>
            </a:xfrm>
            <a:custGeom>
              <a:avLst/>
              <a:gdLst/>
              <a:ahLst/>
              <a:cxnLst/>
              <a:rect l="l" t="t" r="r" b="b"/>
              <a:pathLst>
                <a:path w="408" h="2793" extrusionOk="0">
                  <a:moveTo>
                    <a:pt x="408" y="36"/>
                  </a:moveTo>
                  <a:cubicBezTo>
                    <a:pt x="242" y="15"/>
                    <a:pt x="103" y="0"/>
                    <a:pt x="103" y="0"/>
                  </a:cubicBezTo>
                  <a:cubicBezTo>
                    <a:pt x="103" y="0"/>
                    <a:pt x="42" y="2030"/>
                    <a:pt x="25" y="2321"/>
                  </a:cubicBezTo>
                  <a:cubicBezTo>
                    <a:pt x="20" y="2393"/>
                    <a:pt x="11" y="2569"/>
                    <a:pt x="0" y="2793"/>
                  </a:cubicBezTo>
                  <a:cubicBezTo>
                    <a:pt x="79" y="2553"/>
                    <a:pt x="261" y="1971"/>
                    <a:pt x="316" y="1580"/>
                  </a:cubicBezTo>
                  <a:cubicBezTo>
                    <a:pt x="372" y="1183"/>
                    <a:pt x="397" y="338"/>
                    <a:pt x="408" y="3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2" name="Google Shape;1955;p44"/>
            <p:cNvSpPr/>
            <p:nvPr/>
          </p:nvSpPr>
          <p:spPr>
            <a:xfrm>
              <a:off x="10417869" y="-612201"/>
              <a:ext cx="190176" cy="515555"/>
            </a:xfrm>
            <a:custGeom>
              <a:avLst/>
              <a:gdLst/>
              <a:ahLst/>
              <a:cxnLst/>
              <a:rect l="l" t="t" r="r" b="b"/>
              <a:pathLst>
                <a:path w="768" h="2082" extrusionOk="0">
                  <a:moveTo>
                    <a:pt x="635" y="0"/>
                  </a:moveTo>
                  <a:lnTo>
                    <a:pt x="0" y="2002"/>
                  </a:lnTo>
                  <a:lnTo>
                    <a:pt x="106" y="2082"/>
                  </a:lnTo>
                  <a:lnTo>
                    <a:pt x="768" y="62"/>
                  </a:lnTo>
                  <a:lnTo>
                    <a:pt x="63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63" name="Google Shape;1956;p44"/>
            <p:cNvSpPr/>
            <p:nvPr/>
          </p:nvSpPr>
          <p:spPr>
            <a:xfrm>
              <a:off x="10417869" y="-612201"/>
              <a:ext cx="190176" cy="515555"/>
            </a:xfrm>
            <a:custGeom>
              <a:avLst/>
              <a:gdLst/>
              <a:ahLst/>
              <a:cxnLst/>
              <a:rect l="l" t="t" r="r" b="b"/>
              <a:pathLst>
                <a:path w="768" h="2082" extrusionOk="0">
                  <a:moveTo>
                    <a:pt x="635" y="0"/>
                  </a:moveTo>
                  <a:lnTo>
                    <a:pt x="0" y="2002"/>
                  </a:lnTo>
                  <a:lnTo>
                    <a:pt x="106" y="2082"/>
                  </a:lnTo>
                  <a:lnTo>
                    <a:pt x="768" y="62"/>
                  </a:lnTo>
                  <a:lnTo>
                    <a:pt x="635"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4" name="Google Shape;1957;p44"/>
            <p:cNvSpPr/>
            <p:nvPr/>
          </p:nvSpPr>
          <p:spPr>
            <a:xfrm>
              <a:off x="10444117" y="-596848"/>
              <a:ext cx="463059" cy="552451"/>
            </a:xfrm>
            <a:custGeom>
              <a:avLst/>
              <a:gdLst/>
              <a:ahLst/>
              <a:cxnLst/>
              <a:rect l="l" t="t" r="r" b="b"/>
              <a:pathLst>
                <a:path w="1870" h="2231" extrusionOk="0">
                  <a:moveTo>
                    <a:pt x="662" y="0"/>
                  </a:moveTo>
                  <a:lnTo>
                    <a:pt x="1870" y="441"/>
                  </a:lnTo>
                  <a:lnTo>
                    <a:pt x="1173" y="2231"/>
                  </a:lnTo>
                  <a:lnTo>
                    <a:pt x="0" y="2020"/>
                  </a:lnTo>
                  <a:lnTo>
                    <a:pt x="66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5" name="Google Shape;1958;p44"/>
            <p:cNvSpPr/>
            <p:nvPr/>
          </p:nvSpPr>
          <p:spPr>
            <a:xfrm>
              <a:off x="10444117" y="-596848"/>
              <a:ext cx="463059" cy="552451"/>
            </a:xfrm>
            <a:custGeom>
              <a:avLst/>
              <a:gdLst/>
              <a:ahLst/>
              <a:cxnLst/>
              <a:rect l="l" t="t" r="r" b="b"/>
              <a:pathLst>
                <a:path w="1870" h="2231" extrusionOk="0">
                  <a:moveTo>
                    <a:pt x="662" y="0"/>
                  </a:moveTo>
                  <a:lnTo>
                    <a:pt x="1870" y="441"/>
                  </a:lnTo>
                  <a:lnTo>
                    <a:pt x="1173" y="2231"/>
                  </a:lnTo>
                  <a:lnTo>
                    <a:pt x="0" y="2020"/>
                  </a:lnTo>
                  <a:lnTo>
                    <a:pt x="662"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6" name="Google Shape;1959;p44"/>
            <p:cNvSpPr/>
            <p:nvPr/>
          </p:nvSpPr>
          <p:spPr>
            <a:xfrm>
              <a:off x="10430993" y="-537913"/>
              <a:ext cx="190176" cy="515308"/>
            </a:xfrm>
            <a:custGeom>
              <a:avLst/>
              <a:gdLst/>
              <a:ahLst/>
              <a:cxnLst/>
              <a:rect l="l" t="t" r="r" b="b"/>
              <a:pathLst>
                <a:path w="768" h="2081" extrusionOk="0">
                  <a:moveTo>
                    <a:pt x="635" y="0"/>
                  </a:moveTo>
                  <a:lnTo>
                    <a:pt x="0" y="2002"/>
                  </a:lnTo>
                  <a:lnTo>
                    <a:pt x="106" y="2081"/>
                  </a:lnTo>
                  <a:lnTo>
                    <a:pt x="768" y="62"/>
                  </a:lnTo>
                  <a:lnTo>
                    <a:pt x="63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67" name="Google Shape;1960;p44"/>
            <p:cNvSpPr/>
            <p:nvPr/>
          </p:nvSpPr>
          <p:spPr>
            <a:xfrm>
              <a:off x="10430993" y="-537913"/>
              <a:ext cx="190176" cy="515308"/>
            </a:xfrm>
            <a:custGeom>
              <a:avLst/>
              <a:gdLst/>
              <a:ahLst/>
              <a:cxnLst/>
              <a:rect l="l" t="t" r="r" b="b"/>
              <a:pathLst>
                <a:path w="768" h="2081" extrusionOk="0">
                  <a:moveTo>
                    <a:pt x="635" y="0"/>
                  </a:moveTo>
                  <a:lnTo>
                    <a:pt x="0" y="2002"/>
                  </a:lnTo>
                  <a:lnTo>
                    <a:pt x="106" y="2081"/>
                  </a:lnTo>
                  <a:lnTo>
                    <a:pt x="768" y="62"/>
                  </a:lnTo>
                  <a:lnTo>
                    <a:pt x="635"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8" name="Google Shape;1961;p44"/>
            <p:cNvSpPr/>
            <p:nvPr/>
          </p:nvSpPr>
          <p:spPr>
            <a:xfrm>
              <a:off x="10457241" y="-522560"/>
              <a:ext cx="463059" cy="552451"/>
            </a:xfrm>
            <a:custGeom>
              <a:avLst/>
              <a:gdLst/>
              <a:ahLst/>
              <a:cxnLst/>
              <a:rect l="l" t="t" r="r" b="b"/>
              <a:pathLst>
                <a:path w="1870" h="2231" extrusionOk="0">
                  <a:moveTo>
                    <a:pt x="662" y="0"/>
                  </a:moveTo>
                  <a:lnTo>
                    <a:pt x="1870" y="441"/>
                  </a:lnTo>
                  <a:lnTo>
                    <a:pt x="1173" y="2231"/>
                  </a:lnTo>
                  <a:lnTo>
                    <a:pt x="0" y="2019"/>
                  </a:lnTo>
                  <a:lnTo>
                    <a:pt x="66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69" name="Google Shape;1962;p44"/>
            <p:cNvSpPr/>
            <p:nvPr/>
          </p:nvSpPr>
          <p:spPr>
            <a:xfrm>
              <a:off x="10457241" y="-522560"/>
              <a:ext cx="463059" cy="552451"/>
            </a:xfrm>
            <a:custGeom>
              <a:avLst/>
              <a:gdLst/>
              <a:ahLst/>
              <a:cxnLst/>
              <a:rect l="l" t="t" r="r" b="b"/>
              <a:pathLst>
                <a:path w="1870" h="2231" extrusionOk="0">
                  <a:moveTo>
                    <a:pt x="662" y="0"/>
                  </a:moveTo>
                  <a:lnTo>
                    <a:pt x="1870" y="441"/>
                  </a:lnTo>
                  <a:lnTo>
                    <a:pt x="1173" y="2231"/>
                  </a:lnTo>
                  <a:lnTo>
                    <a:pt x="0" y="2019"/>
                  </a:lnTo>
                  <a:lnTo>
                    <a:pt x="662"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0" name="Google Shape;1963;p44"/>
            <p:cNvSpPr/>
            <p:nvPr/>
          </p:nvSpPr>
          <p:spPr>
            <a:xfrm>
              <a:off x="10432974" y="-473282"/>
              <a:ext cx="620053" cy="539080"/>
            </a:xfrm>
            <a:custGeom>
              <a:avLst/>
              <a:gdLst/>
              <a:ahLst/>
              <a:cxnLst/>
              <a:rect l="l" t="t" r="r" b="b"/>
              <a:pathLst>
                <a:path w="2504" h="2177" extrusionOk="0">
                  <a:moveTo>
                    <a:pt x="601" y="356"/>
                  </a:moveTo>
                  <a:cubicBezTo>
                    <a:pt x="601" y="356"/>
                    <a:pt x="363" y="215"/>
                    <a:pt x="283" y="207"/>
                  </a:cubicBezTo>
                  <a:cubicBezTo>
                    <a:pt x="204" y="198"/>
                    <a:pt x="137" y="252"/>
                    <a:pt x="137" y="322"/>
                  </a:cubicBezTo>
                  <a:cubicBezTo>
                    <a:pt x="137" y="393"/>
                    <a:pt x="154" y="432"/>
                    <a:pt x="154" y="432"/>
                  </a:cubicBezTo>
                  <a:cubicBezTo>
                    <a:pt x="154" y="432"/>
                    <a:pt x="68" y="455"/>
                    <a:pt x="27" y="683"/>
                  </a:cubicBezTo>
                  <a:cubicBezTo>
                    <a:pt x="13" y="763"/>
                    <a:pt x="-25" y="824"/>
                    <a:pt x="27" y="886"/>
                  </a:cubicBezTo>
                  <a:cubicBezTo>
                    <a:pt x="80" y="947"/>
                    <a:pt x="195" y="1036"/>
                    <a:pt x="354" y="1053"/>
                  </a:cubicBezTo>
                  <a:cubicBezTo>
                    <a:pt x="513" y="1071"/>
                    <a:pt x="742" y="1141"/>
                    <a:pt x="742" y="1141"/>
                  </a:cubicBezTo>
                  <a:cubicBezTo>
                    <a:pt x="742" y="1141"/>
                    <a:pt x="1024" y="1441"/>
                    <a:pt x="1342" y="1688"/>
                  </a:cubicBezTo>
                  <a:cubicBezTo>
                    <a:pt x="1659" y="1935"/>
                    <a:pt x="1941" y="2217"/>
                    <a:pt x="2179" y="2173"/>
                  </a:cubicBezTo>
                  <a:cubicBezTo>
                    <a:pt x="2418" y="2129"/>
                    <a:pt x="2567" y="1856"/>
                    <a:pt x="2479" y="1626"/>
                  </a:cubicBezTo>
                  <a:cubicBezTo>
                    <a:pt x="2391" y="1397"/>
                    <a:pt x="1130" y="886"/>
                    <a:pt x="1086" y="868"/>
                  </a:cubicBezTo>
                  <a:cubicBezTo>
                    <a:pt x="1042" y="850"/>
                    <a:pt x="971" y="789"/>
                    <a:pt x="971" y="789"/>
                  </a:cubicBezTo>
                  <a:cubicBezTo>
                    <a:pt x="971" y="789"/>
                    <a:pt x="971" y="595"/>
                    <a:pt x="927" y="506"/>
                  </a:cubicBezTo>
                  <a:cubicBezTo>
                    <a:pt x="883" y="418"/>
                    <a:pt x="742" y="286"/>
                    <a:pt x="742" y="162"/>
                  </a:cubicBezTo>
                  <a:cubicBezTo>
                    <a:pt x="742" y="39"/>
                    <a:pt x="751" y="-14"/>
                    <a:pt x="680" y="4"/>
                  </a:cubicBezTo>
                  <a:cubicBezTo>
                    <a:pt x="610" y="21"/>
                    <a:pt x="565" y="242"/>
                    <a:pt x="601" y="356"/>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1" name="Google Shape;1964;p44"/>
            <p:cNvSpPr/>
            <p:nvPr/>
          </p:nvSpPr>
          <p:spPr>
            <a:xfrm>
              <a:off x="10432974" y="-473282"/>
              <a:ext cx="620053" cy="539080"/>
            </a:xfrm>
            <a:custGeom>
              <a:avLst/>
              <a:gdLst/>
              <a:ahLst/>
              <a:cxnLst/>
              <a:rect l="l" t="t" r="r" b="b"/>
              <a:pathLst>
                <a:path w="2504" h="2177" extrusionOk="0">
                  <a:moveTo>
                    <a:pt x="601" y="356"/>
                  </a:moveTo>
                  <a:cubicBezTo>
                    <a:pt x="601" y="356"/>
                    <a:pt x="363" y="215"/>
                    <a:pt x="283" y="207"/>
                  </a:cubicBezTo>
                  <a:cubicBezTo>
                    <a:pt x="204" y="198"/>
                    <a:pt x="137" y="252"/>
                    <a:pt x="137" y="322"/>
                  </a:cubicBezTo>
                  <a:cubicBezTo>
                    <a:pt x="137" y="393"/>
                    <a:pt x="154" y="432"/>
                    <a:pt x="154" y="432"/>
                  </a:cubicBezTo>
                  <a:cubicBezTo>
                    <a:pt x="154" y="432"/>
                    <a:pt x="68" y="455"/>
                    <a:pt x="27" y="683"/>
                  </a:cubicBezTo>
                  <a:cubicBezTo>
                    <a:pt x="13" y="763"/>
                    <a:pt x="-25" y="824"/>
                    <a:pt x="27" y="886"/>
                  </a:cubicBezTo>
                  <a:cubicBezTo>
                    <a:pt x="80" y="947"/>
                    <a:pt x="195" y="1036"/>
                    <a:pt x="354" y="1053"/>
                  </a:cubicBezTo>
                  <a:cubicBezTo>
                    <a:pt x="513" y="1071"/>
                    <a:pt x="742" y="1141"/>
                    <a:pt x="742" y="1141"/>
                  </a:cubicBezTo>
                  <a:cubicBezTo>
                    <a:pt x="742" y="1141"/>
                    <a:pt x="1024" y="1441"/>
                    <a:pt x="1342" y="1688"/>
                  </a:cubicBezTo>
                  <a:cubicBezTo>
                    <a:pt x="1659" y="1935"/>
                    <a:pt x="1941" y="2217"/>
                    <a:pt x="2179" y="2173"/>
                  </a:cubicBezTo>
                  <a:cubicBezTo>
                    <a:pt x="2418" y="2129"/>
                    <a:pt x="2567" y="1856"/>
                    <a:pt x="2479" y="1626"/>
                  </a:cubicBezTo>
                  <a:cubicBezTo>
                    <a:pt x="2391" y="1397"/>
                    <a:pt x="1130" y="886"/>
                    <a:pt x="1086" y="868"/>
                  </a:cubicBezTo>
                  <a:cubicBezTo>
                    <a:pt x="1042" y="850"/>
                    <a:pt x="971" y="789"/>
                    <a:pt x="971" y="789"/>
                  </a:cubicBezTo>
                  <a:cubicBezTo>
                    <a:pt x="971" y="789"/>
                    <a:pt x="971" y="595"/>
                    <a:pt x="927" y="506"/>
                  </a:cubicBezTo>
                  <a:cubicBezTo>
                    <a:pt x="883" y="418"/>
                    <a:pt x="742" y="286"/>
                    <a:pt x="742" y="162"/>
                  </a:cubicBezTo>
                  <a:cubicBezTo>
                    <a:pt x="742" y="39"/>
                    <a:pt x="751" y="-14"/>
                    <a:pt x="680" y="4"/>
                  </a:cubicBezTo>
                  <a:cubicBezTo>
                    <a:pt x="610" y="21"/>
                    <a:pt x="565" y="242"/>
                    <a:pt x="601" y="35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2" name="Google Shape;1965;p44"/>
            <p:cNvSpPr/>
            <p:nvPr/>
          </p:nvSpPr>
          <p:spPr>
            <a:xfrm>
              <a:off x="10110812" y="-1204771"/>
              <a:ext cx="54725" cy="138175"/>
            </a:xfrm>
            <a:custGeom>
              <a:avLst/>
              <a:gdLst/>
              <a:ahLst/>
              <a:cxnLst/>
              <a:rect l="l" t="t" r="r" b="b"/>
              <a:pathLst>
                <a:path w="221" h="558" extrusionOk="0">
                  <a:moveTo>
                    <a:pt x="221" y="158"/>
                  </a:moveTo>
                  <a:cubicBezTo>
                    <a:pt x="221" y="158"/>
                    <a:pt x="109" y="-122"/>
                    <a:pt x="28" y="65"/>
                  </a:cubicBezTo>
                  <a:cubicBezTo>
                    <a:pt x="-72" y="296"/>
                    <a:pt x="122" y="526"/>
                    <a:pt x="172" y="557"/>
                  </a:cubicBezTo>
                  <a:cubicBezTo>
                    <a:pt x="221" y="589"/>
                    <a:pt x="221" y="158"/>
                    <a:pt x="221" y="158"/>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3" name="Google Shape;1966;p44"/>
            <p:cNvSpPr/>
            <p:nvPr/>
          </p:nvSpPr>
          <p:spPr>
            <a:xfrm>
              <a:off x="10110812" y="-1204771"/>
              <a:ext cx="54725" cy="138175"/>
            </a:xfrm>
            <a:custGeom>
              <a:avLst/>
              <a:gdLst/>
              <a:ahLst/>
              <a:cxnLst/>
              <a:rect l="l" t="t" r="r" b="b"/>
              <a:pathLst>
                <a:path w="221" h="558" extrusionOk="0">
                  <a:moveTo>
                    <a:pt x="221" y="158"/>
                  </a:moveTo>
                  <a:cubicBezTo>
                    <a:pt x="221" y="158"/>
                    <a:pt x="109" y="-122"/>
                    <a:pt x="28" y="65"/>
                  </a:cubicBezTo>
                  <a:cubicBezTo>
                    <a:pt x="-72" y="296"/>
                    <a:pt x="122" y="526"/>
                    <a:pt x="172" y="557"/>
                  </a:cubicBezTo>
                  <a:cubicBezTo>
                    <a:pt x="221" y="589"/>
                    <a:pt x="221" y="158"/>
                    <a:pt x="221" y="15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4" name="Google Shape;1967;p44"/>
            <p:cNvSpPr/>
            <p:nvPr/>
          </p:nvSpPr>
          <p:spPr>
            <a:xfrm>
              <a:off x="10531777" y="-1137664"/>
              <a:ext cx="80973" cy="131489"/>
            </a:xfrm>
            <a:custGeom>
              <a:avLst/>
              <a:gdLst/>
              <a:ahLst/>
              <a:cxnLst/>
              <a:rect l="l" t="t" r="r" b="b"/>
              <a:pathLst>
                <a:path w="327" h="531" extrusionOk="0">
                  <a:moveTo>
                    <a:pt x="132" y="85"/>
                  </a:moveTo>
                  <a:cubicBezTo>
                    <a:pt x="132" y="85"/>
                    <a:pt x="275" y="-91"/>
                    <a:pt x="319" y="63"/>
                  </a:cubicBezTo>
                  <a:cubicBezTo>
                    <a:pt x="363" y="218"/>
                    <a:pt x="231" y="372"/>
                    <a:pt x="132" y="438"/>
                  </a:cubicBezTo>
                  <a:cubicBezTo>
                    <a:pt x="33" y="504"/>
                    <a:pt x="0" y="592"/>
                    <a:pt x="0" y="471"/>
                  </a:cubicBezTo>
                  <a:cubicBezTo>
                    <a:pt x="0" y="350"/>
                    <a:pt x="132" y="85"/>
                    <a:pt x="132" y="85"/>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5" name="Google Shape;1968;p44"/>
            <p:cNvSpPr/>
            <p:nvPr/>
          </p:nvSpPr>
          <p:spPr>
            <a:xfrm>
              <a:off x="10531777" y="-1137664"/>
              <a:ext cx="80973" cy="131489"/>
            </a:xfrm>
            <a:custGeom>
              <a:avLst/>
              <a:gdLst/>
              <a:ahLst/>
              <a:cxnLst/>
              <a:rect l="l" t="t" r="r" b="b"/>
              <a:pathLst>
                <a:path w="327" h="531" extrusionOk="0">
                  <a:moveTo>
                    <a:pt x="132" y="85"/>
                  </a:moveTo>
                  <a:cubicBezTo>
                    <a:pt x="132" y="85"/>
                    <a:pt x="275" y="-91"/>
                    <a:pt x="319" y="63"/>
                  </a:cubicBezTo>
                  <a:cubicBezTo>
                    <a:pt x="363" y="218"/>
                    <a:pt x="231" y="372"/>
                    <a:pt x="132" y="438"/>
                  </a:cubicBezTo>
                  <a:cubicBezTo>
                    <a:pt x="33" y="504"/>
                    <a:pt x="0" y="592"/>
                    <a:pt x="0" y="471"/>
                  </a:cubicBezTo>
                  <a:cubicBezTo>
                    <a:pt x="0" y="350"/>
                    <a:pt x="132" y="85"/>
                    <a:pt x="132" y="8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6" name="Google Shape;1969;p44"/>
            <p:cNvSpPr/>
            <p:nvPr/>
          </p:nvSpPr>
          <p:spPr>
            <a:xfrm>
              <a:off x="10023648" y="-1747569"/>
              <a:ext cx="653978" cy="520013"/>
            </a:xfrm>
            <a:custGeom>
              <a:avLst/>
              <a:gdLst/>
              <a:ahLst/>
              <a:cxnLst/>
              <a:rect l="l" t="t" r="r" b="b"/>
              <a:pathLst>
                <a:path w="2641" h="2100" extrusionOk="0">
                  <a:moveTo>
                    <a:pt x="1359" y="186"/>
                  </a:moveTo>
                  <a:cubicBezTo>
                    <a:pt x="1359" y="186"/>
                    <a:pt x="1129" y="18"/>
                    <a:pt x="973" y="211"/>
                  </a:cubicBezTo>
                  <a:cubicBezTo>
                    <a:pt x="817" y="405"/>
                    <a:pt x="979" y="548"/>
                    <a:pt x="867" y="592"/>
                  </a:cubicBezTo>
                  <a:cubicBezTo>
                    <a:pt x="754" y="635"/>
                    <a:pt x="680" y="436"/>
                    <a:pt x="449" y="629"/>
                  </a:cubicBezTo>
                  <a:cubicBezTo>
                    <a:pt x="218" y="822"/>
                    <a:pt x="368" y="978"/>
                    <a:pt x="380" y="1047"/>
                  </a:cubicBezTo>
                  <a:cubicBezTo>
                    <a:pt x="393" y="1116"/>
                    <a:pt x="349" y="1116"/>
                    <a:pt x="174" y="1190"/>
                  </a:cubicBezTo>
                  <a:cubicBezTo>
                    <a:pt x="0" y="1265"/>
                    <a:pt x="-94" y="1446"/>
                    <a:pt x="137" y="1633"/>
                  </a:cubicBezTo>
                  <a:cubicBezTo>
                    <a:pt x="368" y="1820"/>
                    <a:pt x="480" y="1552"/>
                    <a:pt x="511" y="1677"/>
                  </a:cubicBezTo>
                  <a:cubicBezTo>
                    <a:pt x="542" y="1802"/>
                    <a:pt x="511" y="1908"/>
                    <a:pt x="667" y="1901"/>
                  </a:cubicBezTo>
                  <a:cubicBezTo>
                    <a:pt x="823" y="1895"/>
                    <a:pt x="1135" y="1639"/>
                    <a:pt x="1328" y="1758"/>
                  </a:cubicBezTo>
                  <a:cubicBezTo>
                    <a:pt x="1521" y="1876"/>
                    <a:pt x="1733" y="2176"/>
                    <a:pt x="1877" y="2082"/>
                  </a:cubicBezTo>
                  <a:cubicBezTo>
                    <a:pt x="2020" y="1989"/>
                    <a:pt x="2070" y="1826"/>
                    <a:pt x="2195" y="1908"/>
                  </a:cubicBezTo>
                  <a:cubicBezTo>
                    <a:pt x="2320" y="1989"/>
                    <a:pt x="2494" y="2026"/>
                    <a:pt x="2594" y="1770"/>
                  </a:cubicBezTo>
                  <a:cubicBezTo>
                    <a:pt x="2694" y="1515"/>
                    <a:pt x="2494" y="1427"/>
                    <a:pt x="2525" y="1290"/>
                  </a:cubicBezTo>
                  <a:cubicBezTo>
                    <a:pt x="2557" y="1153"/>
                    <a:pt x="2731" y="972"/>
                    <a:pt x="2582" y="760"/>
                  </a:cubicBezTo>
                  <a:cubicBezTo>
                    <a:pt x="2432" y="548"/>
                    <a:pt x="2282" y="773"/>
                    <a:pt x="2126" y="573"/>
                  </a:cubicBezTo>
                  <a:cubicBezTo>
                    <a:pt x="1970" y="373"/>
                    <a:pt x="2132" y="168"/>
                    <a:pt x="1933" y="55"/>
                  </a:cubicBezTo>
                  <a:cubicBezTo>
                    <a:pt x="1733" y="-57"/>
                    <a:pt x="1471" y="6"/>
                    <a:pt x="1359" y="211"/>
                  </a:cubicBezTo>
                  <a:lnTo>
                    <a:pt x="1359" y="1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77" name="Google Shape;1970;p44"/>
            <p:cNvSpPr/>
            <p:nvPr/>
          </p:nvSpPr>
          <p:spPr>
            <a:xfrm>
              <a:off x="10148451" y="-1404854"/>
              <a:ext cx="431858" cy="583405"/>
            </a:xfrm>
            <a:custGeom>
              <a:avLst/>
              <a:gdLst/>
              <a:ahLst/>
              <a:cxnLst/>
              <a:rect l="l" t="t" r="r" b="b"/>
              <a:pathLst>
                <a:path w="1744" h="2356" extrusionOk="0">
                  <a:moveTo>
                    <a:pt x="315" y="229"/>
                  </a:moveTo>
                  <a:cubicBezTo>
                    <a:pt x="315" y="229"/>
                    <a:pt x="84" y="427"/>
                    <a:pt x="62" y="680"/>
                  </a:cubicBezTo>
                  <a:cubicBezTo>
                    <a:pt x="40" y="933"/>
                    <a:pt x="-59" y="1539"/>
                    <a:pt x="51" y="1770"/>
                  </a:cubicBezTo>
                  <a:cubicBezTo>
                    <a:pt x="161" y="2001"/>
                    <a:pt x="436" y="2325"/>
                    <a:pt x="678" y="2353"/>
                  </a:cubicBezTo>
                  <a:cubicBezTo>
                    <a:pt x="1020" y="2392"/>
                    <a:pt x="1394" y="2078"/>
                    <a:pt x="1449" y="1957"/>
                  </a:cubicBezTo>
                  <a:cubicBezTo>
                    <a:pt x="1504" y="1836"/>
                    <a:pt x="1802" y="977"/>
                    <a:pt x="1735" y="592"/>
                  </a:cubicBezTo>
                  <a:cubicBezTo>
                    <a:pt x="1647" y="86"/>
                    <a:pt x="799" y="-244"/>
                    <a:pt x="315" y="229"/>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8" name="Google Shape;1971;p44"/>
            <p:cNvSpPr/>
            <p:nvPr/>
          </p:nvSpPr>
          <p:spPr>
            <a:xfrm>
              <a:off x="10148451" y="-1404854"/>
              <a:ext cx="431858" cy="583405"/>
            </a:xfrm>
            <a:custGeom>
              <a:avLst/>
              <a:gdLst/>
              <a:ahLst/>
              <a:cxnLst/>
              <a:rect l="l" t="t" r="r" b="b"/>
              <a:pathLst>
                <a:path w="1744" h="2356" extrusionOk="0">
                  <a:moveTo>
                    <a:pt x="315" y="229"/>
                  </a:moveTo>
                  <a:cubicBezTo>
                    <a:pt x="315" y="229"/>
                    <a:pt x="84" y="427"/>
                    <a:pt x="62" y="680"/>
                  </a:cubicBezTo>
                  <a:cubicBezTo>
                    <a:pt x="40" y="933"/>
                    <a:pt x="-59" y="1539"/>
                    <a:pt x="51" y="1770"/>
                  </a:cubicBezTo>
                  <a:cubicBezTo>
                    <a:pt x="161" y="2001"/>
                    <a:pt x="436" y="2325"/>
                    <a:pt x="678" y="2353"/>
                  </a:cubicBezTo>
                  <a:cubicBezTo>
                    <a:pt x="1020" y="2392"/>
                    <a:pt x="1394" y="2078"/>
                    <a:pt x="1449" y="1957"/>
                  </a:cubicBezTo>
                  <a:cubicBezTo>
                    <a:pt x="1504" y="1836"/>
                    <a:pt x="1802" y="977"/>
                    <a:pt x="1735" y="592"/>
                  </a:cubicBezTo>
                  <a:cubicBezTo>
                    <a:pt x="1647" y="86"/>
                    <a:pt x="799" y="-244"/>
                    <a:pt x="315" y="229"/>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79" name="Google Shape;1972;p44"/>
            <p:cNvSpPr/>
            <p:nvPr/>
          </p:nvSpPr>
          <p:spPr>
            <a:xfrm>
              <a:off x="10156128" y="-1404854"/>
              <a:ext cx="424182" cy="305074"/>
            </a:xfrm>
            <a:custGeom>
              <a:avLst/>
              <a:gdLst/>
              <a:ahLst/>
              <a:cxnLst/>
              <a:rect l="l" t="t" r="r" b="b"/>
              <a:pathLst>
                <a:path w="1713" h="1232" extrusionOk="0">
                  <a:moveTo>
                    <a:pt x="1704" y="592"/>
                  </a:moveTo>
                  <a:cubicBezTo>
                    <a:pt x="1616" y="86"/>
                    <a:pt x="768" y="-244"/>
                    <a:pt x="284" y="229"/>
                  </a:cubicBezTo>
                  <a:cubicBezTo>
                    <a:pt x="284" y="229"/>
                    <a:pt x="53" y="427"/>
                    <a:pt x="31" y="680"/>
                  </a:cubicBezTo>
                  <a:cubicBezTo>
                    <a:pt x="25" y="752"/>
                    <a:pt x="12" y="852"/>
                    <a:pt x="0" y="963"/>
                  </a:cubicBezTo>
                  <a:cubicBezTo>
                    <a:pt x="30" y="938"/>
                    <a:pt x="109" y="861"/>
                    <a:pt x="120" y="736"/>
                  </a:cubicBezTo>
                  <a:cubicBezTo>
                    <a:pt x="132" y="580"/>
                    <a:pt x="263" y="418"/>
                    <a:pt x="762" y="349"/>
                  </a:cubicBezTo>
                  <a:cubicBezTo>
                    <a:pt x="1261" y="280"/>
                    <a:pt x="1541" y="648"/>
                    <a:pt x="1585" y="779"/>
                  </a:cubicBezTo>
                  <a:cubicBezTo>
                    <a:pt x="1629" y="910"/>
                    <a:pt x="1566" y="1085"/>
                    <a:pt x="1598" y="1172"/>
                  </a:cubicBezTo>
                  <a:cubicBezTo>
                    <a:pt x="1609" y="1205"/>
                    <a:pt x="1624" y="1226"/>
                    <a:pt x="1642" y="1232"/>
                  </a:cubicBezTo>
                  <a:cubicBezTo>
                    <a:pt x="1696" y="995"/>
                    <a:pt x="1732" y="753"/>
                    <a:pt x="1704" y="5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80" name="Google Shape;1973;p44"/>
            <p:cNvSpPr/>
            <p:nvPr/>
          </p:nvSpPr>
          <p:spPr>
            <a:xfrm>
              <a:off x="10172966" y="-1514305"/>
              <a:ext cx="447706" cy="318693"/>
            </a:xfrm>
            <a:custGeom>
              <a:avLst/>
              <a:gdLst/>
              <a:ahLst/>
              <a:cxnLst/>
              <a:rect l="l" t="t" r="r" b="b"/>
              <a:pathLst>
                <a:path w="1808" h="1287" extrusionOk="0">
                  <a:moveTo>
                    <a:pt x="638" y="55"/>
                  </a:moveTo>
                  <a:cubicBezTo>
                    <a:pt x="633" y="60"/>
                    <a:pt x="628" y="66"/>
                    <a:pt x="624" y="72"/>
                  </a:cubicBezTo>
                  <a:cubicBezTo>
                    <a:pt x="583" y="130"/>
                    <a:pt x="550" y="134"/>
                    <a:pt x="482" y="111"/>
                  </a:cubicBezTo>
                  <a:cubicBezTo>
                    <a:pt x="332" y="61"/>
                    <a:pt x="207" y="130"/>
                    <a:pt x="214" y="255"/>
                  </a:cubicBezTo>
                  <a:cubicBezTo>
                    <a:pt x="220" y="379"/>
                    <a:pt x="276" y="361"/>
                    <a:pt x="164" y="442"/>
                  </a:cubicBezTo>
                  <a:cubicBezTo>
                    <a:pt x="52" y="523"/>
                    <a:pt x="-42" y="579"/>
                    <a:pt x="20" y="729"/>
                  </a:cubicBezTo>
                  <a:cubicBezTo>
                    <a:pt x="83" y="878"/>
                    <a:pt x="239" y="797"/>
                    <a:pt x="239" y="903"/>
                  </a:cubicBezTo>
                  <a:cubicBezTo>
                    <a:pt x="239" y="1009"/>
                    <a:pt x="232" y="1146"/>
                    <a:pt x="388" y="1146"/>
                  </a:cubicBezTo>
                  <a:cubicBezTo>
                    <a:pt x="544" y="1146"/>
                    <a:pt x="650" y="959"/>
                    <a:pt x="694" y="1059"/>
                  </a:cubicBezTo>
                  <a:cubicBezTo>
                    <a:pt x="738" y="1159"/>
                    <a:pt x="787" y="1302"/>
                    <a:pt x="925" y="1277"/>
                  </a:cubicBezTo>
                  <a:cubicBezTo>
                    <a:pt x="1062" y="1252"/>
                    <a:pt x="1137" y="1034"/>
                    <a:pt x="1274" y="1140"/>
                  </a:cubicBezTo>
                  <a:cubicBezTo>
                    <a:pt x="1411" y="1246"/>
                    <a:pt x="1486" y="1340"/>
                    <a:pt x="1561" y="1252"/>
                  </a:cubicBezTo>
                  <a:cubicBezTo>
                    <a:pt x="1636" y="1165"/>
                    <a:pt x="1554" y="1034"/>
                    <a:pt x="1654" y="978"/>
                  </a:cubicBezTo>
                  <a:cubicBezTo>
                    <a:pt x="1754" y="922"/>
                    <a:pt x="1848" y="897"/>
                    <a:pt x="1791" y="710"/>
                  </a:cubicBezTo>
                  <a:cubicBezTo>
                    <a:pt x="1735" y="523"/>
                    <a:pt x="1654" y="616"/>
                    <a:pt x="1592" y="473"/>
                  </a:cubicBezTo>
                  <a:cubicBezTo>
                    <a:pt x="1530" y="329"/>
                    <a:pt x="1542" y="174"/>
                    <a:pt x="1423" y="149"/>
                  </a:cubicBezTo>
                  <a:cubicBezTo>
                    <a:pt x="1305" y="124"/>
                    <a:pt x="1249" y="205"/>
                    <a:pt x="1137" y="192"/>
                  </a:cubicBezTo>
                  <a:cubicBezTo>
                    <a:pt x="1041" y="182"/>
                    <a:pt x="1003" y="65"/>
                    <a:pt x="922" y="26"/>
                  </a:cubicBezTo>
                  <a:cubicBezTo>
                    <a:pt x="840" y="-13"/>
                    <a:pt x="706" y="-12"/>
                    <a:pt x="638" y="55"/>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81" name="Google Shape;1974;p44"/>
            <p:cNvSpPr/>
            <p:nvPr/>
          </p:nvSpPr>
          <p:spPr>
            <a:xfrm>
              <a:off x="10172966" y="-1514305"/>
              <a:ext cx="447706" cy="318693"/>
            </a:xfrm>
            <a:custGeom>
              <a:avLst/>
              <a:gdLst/>
              <a:ahLst/>
              <a:cxnLst/>
              <a:rect l="l" t="t" r="r" b="b"/>
              <a:pathLst>
                <a:path w="1808" h="1287" extrusionOk="0">
                  <a:moveTo>
                    <a:pt x="638" y="55"/>
                  </a:moveTo>
                  <a:cubicBezTo>
                    <a:pt x="633" y="60"/>
                    <a:pt x="628" y="66"/>
                    <a:pt x="624" y="72"/>
                  </a:cubicBezTo>
                  <a:cubicBezTo>
                    <a:pt x="583" y="130"/>
                    <a:pt x="550" y="134"/>
                    <a:pt x="482" y="111"/>
                  </a:cubicBezTo>
                  <a:cubicBezTo>
                    <a:pt x="332" y="61"/>
                    <a:pt x="207" y="130"/>
                    <a:pt x="214" y="255"/>
                  </a:cubicBezTo>
                  <a:cubicBezTo>
                    <a:pt x="220" y="379"/>
                    <a:pt x="276" y="361"/>
                    <a:pt x="164" y="442"/>
                  </a:cubicBezTo>
                  <a:cubicBezTo>
                    <a:pt x="52" y="523"/>
                    <a:pt x="-42" y="579"/>
                    <a:pt x="20" y="729"/>
                  </a:cubicBezTo>
                  <a:cubicBezTo>
                    <a:pt x="83" y="878"/>
                    <a:pt x="239" y="797"/>
                    <a:pt x="239" y="903"/>
                  </a:cubicBezTo>
                  <a:cubicBezTo>
                    <a:pt x="239" y="1009"/>
                    <a:pt x="232" y="1146"/>
                    <a:pt x="388" y="1146"/>
                  </a:cubicBezTo>
                  <a:cubicBezTo>
                    <a:pt x="544" y="1146"/>
                    <a:pt x="650" y="959"/>
                    <a:pt x="694" y="1059"/>
                  </a:cubicBezTo>
                  <a:cubicBezTo>
                    <a:pt x="738" y="1159"/>
                    <a:pt x="787" y="1302"/>
                    <a:pt x="925" y="1277"/>
                  </a:cubicBezTo>
                  <a:cubicBezTo>
                    <a:pt x="1062" y="1252"/>
                    <a:pt x="1137" y="1034"/>
                    <a:pt x="1274" y="1140"/>
                  </a:cubicBezTo>
                  <a:cubicBezTo>
                    <a:pt x="1411" y="1246"/>
                    <a:pt x="1486" y="1340"/>
                    <a:pt x="1561" y="1252"/>
                  </a:cubicBezTo>
                  <a:cubicBezTo>
                    <a:pt x="1636" y="1165"/>
                    <a:pt x="1554" y="1034"/>
                    <a:pt x="1654" y="978"/>
                  </a:cubicBezTo>
                  <a:cubicBezTo>
                    <a:pt x="1754" y="922"/>
                    <a:pt x="1848" y="897"/>
                    <a:pt x="1791" y="710"/>
                  </a:cubicBezTo>
                  <a:cubicBezTo>
                    <a:pt x="1735" y="523"/>
                    <a:pt x="1654" y="616"/>
                    <a:pt x="1592" y="473"/>
                  </a:cubicBezTo>
                  <a:cubicBezTo>
                    <a:pt x="1530" y="329"/>
                    <a:pt x="1542" y="174"/>
                    <a:pt x="1423" y="149"/>
                  </a:cubicBezTo>
                  <a:cubicBezTo>
                    <a:pt x="1305" y="124"/>
                    <a:pt x="1249" y="205"/>
                    <a:pt x="1137" y="192"/>
                  </a:cubicBezTo>
                  <a:cubicBezTo>
                    <a:pt x="1041" y="182"/>
                    <a:pt x="1003" y="65"/>
                    <a:pt x="922" y="26"/>
                  </a:cubicBezTo>
                  <a:cubicBezTo>
                    <a:pt x="840" y="-13"/>
                    <a:pt x="706" y="-12"/>
                    <a:pt x="638" y="55"/>
                  </a:cubicBez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2" name="Google Shape;1975;p44"/>
            <p:cNvSpPr/>
            <p:nvPr/>
          </p:nvSpPr>
          <p:spPr>
            <a:xfrm>
              <a:off x="10332313" y="-1129860"/>
              <a:ext cx="52982" cy="118845"/>
            </a:xfrm>
            <a:custGeom>
              <a:avLst/>
              <a:gdLst/>
              <a:ahLst/>
              <a:cxnLst/>
              <a:rect l="l" t="t" r="r" b="b"/>
              <a:pathLst>
                <a:path w="202" h="453" extrusionOk="0">
                  <a:moveTo>
                    <a:pt x="198" y="0"/>
                  </a:moveTo>
                  <a:cubicBezTo>
                    <a:pt x="198" y="0"/>
                    <a:pt x="143" y="155"/>
                    <a:pt x="165" y="254"/>
                  </a:cubicBezTo>
                  <a:cubicBezTo>
                    <a:pt x="187" y="353"/>
                    <a:pt x="242" y="441"/>
                    <a:pt x="154" y="452"/>
                  </a:cubicBezTo>
                  <a:cubicBezTo>
                    <a:pt x="66" y="463"/>
                    <a:pt x="0" y="408"/>
                    <a:pt x="0" y="353"/>
                  </a:cubicBezTo>
                  <a:lnTo>
                    <a:pt x="198" y="0"/>
                  </a:lnTo>
                  <a:close/>
                </a:path>
              </a:pathLst>
            </a:custGeom>
            <a:solidFill>
              <a:schemeClr val="dk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3" name="Google Shape;1976;p44"/>
            <p:cNvSpPr/>
            <p:nvPr/>
          </p:nvSpPr>
          <p:spPr>
            <a:xfrm>
              <a:off x="10275731" y="-976829"/>
              <a:ext cx="152785" cy="38134"/>
            </a:xfrm>
            <a:custGeom>
              <a:avLst/>
              <a:gdLst/>
              <a:ahLst/>
              <a:cxnLst/>
              <a:rect l="l" t="t" r="r" b="b"/>
              <a:pathLst>
                <a:path w="617" h="154" extrusionOk="0">
                  <a:moveTo>
                    <a:pt x="0" y="0"/>
                  </a:moveTo>
                  <a:cubicBezTo>
                    <a:pt x="0" y="0"/>
                    <a:pt x="110" y="154"/>
                    <a:pt x="297" y="154"/>
                  </a:cubicBezTo>
                  <a:cubicBezTo>
                    <a:pt x="484" y="154"/>
                    <a:pt x="617" y="55"/>
                    <a:pt x="617" y="55"/>
                  </a:cubicBezTo>
                  <a:lnTo>
                    <a:pt x="0" y="0"/>
                  </a:lnTo>
                  <a:close/>
                </a:path>
              </a:pathLst>
            </a:custGeom>
            <a:solidFill>
              <a:srgbClr val="A56F5F"/>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4" name="Google Shape;1977;p44"/>
            <p:cNvSpPr/>
            <p:nvPr/>
          </p:nvSpPr>
          <p:spPr>
            <a:xfrm>
              <a:off x="10284893" y="-1152027"/>
              <a:ext cx="25753" cy="46306"/>
            </a:xfrm>
            <a:custGeom>
              <a:avLst/>
              <a:gdLst/>
              <a:ahLst/>
              <a:cxnLst/>
              <a:rect l="l" t="t" r="r" b="b"/>
              <a:pathLst>
                <a:path w="104" h="187" extrusionOk="0">
                  <a:moveTo>
                    <a:pt x="103" y="98"/>
                  </a:moveTo>
                  <a:cubicBezTo>
                    <a:pt x="98" y="150"/>
                    <a:pt x="71" y="189"/>
                    <a:pt x="43" y="187"/>
                  </a:cubicBezTo>
                  <a:cubicBezTo>
                    <a:pt x="14" y="184"/>
                    <a:pt x="-4" y="140"/>
                    <a:pt x="1" y="88"/>
                  </a:cubicBezTo>
                  <a:cubicBezTo>
                    <a:pt x="6" y="37"/>
                    <a:pt x="33" y="-3"/>
                    <a:pt x="61" y="0"/>
                  </a:cubicBezTo>
                  <a:cubicBezTo>
                    <a:pt x="90" y="3"/>
                    <a:pt x="108" y="47"/>
                    <a:pt x="103" y="98"/>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85" name="Google Shape;1978;p44"/>
            <p:cNvSpPr/>
            <p:nvPr/>
          </p:nvSpPr>
          <p:spPr>
            <a:xfrm>
              <a:off x="10409945" y="-1129740"/>
              <a:ext cx="25753" cy="46306"/>
            </a:xfrm>
            <a:custGeom>
              <a:avLst/>
              <a:gdLst/>
              <a:ahLst/>
              <a:cxnLst/>
              <a:rect l="l" t="t" r="r" b="b"/>
              <a:pathLst>
                <a:path w="104" h="187" extrusionOk="0">
                  <a:moveTo>
                    <a:pt x="103" y="99"/>
                  </a:moveTo>
                  <a:cubicBezTo>
                    <a:pt x="98" y="150"/>
                    <a:pt x="71" y="190"/>
                    <a:pt x="43" y="187"/>
                  </a:cubicBezTo>
                  <a:cubicBezTo>
                    <a:pt x="14" y="184"/>
                    <a:pt x="-4" y="140"/>
                    <a:pt x="1" y="89"/>
                  </a:cubicBezTo>
                  <a:cubicBezTo>
                    <a:pt x="6" y="37"/>
                    <a:pt x="33" y="-3"/>
                    <a:pt x="61" y="0"/>
                  </a:cubicBezTo>
                  <a:cubicBezTo>
                    <a:pt x="89" y="3"/>
                    <a:pt x="108" y="47"/>
                    <a:pt x="103" y="99"/>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strike="noStrike">
                <a:solidFill>
                  <a:srgbClr val="FFFFFF"/>
                </a:solidFill>
                <a:latin typeface="Abel"/>
                <a:ea typeface="Abel"/>
                <a:cs typeface="Abel"/>
                <a:sym typeface="Abel"/>
              </a:endParaRPr>
            </a:p>
          </p:txBody>
        </p:sp>
        <p:sp>
          <p:nvSpPr>
            <p:cNvPr id="286" name="Google Shape;1979;p44"/>
            <p:cNvSpPr/>
            <p:nvPr/>
          </p:nvSpPr>
          <p:spPr>
            <a:xfrm>
              <a:off x="10183614" y="-1241172"/>
              <a:ext cx="173833" cy="174080"/>
            </a:xfrm>
            <a:custGeom>
              <a:avLst/>
              <a:gdLst/>
              <a:ahLst/>
              <a:cxnLst/>
              <a:rect l="l" t="t" r="r" b="b"/>
              <a:pathLst>
                <a:path w="702" h="703" extrusionOk="0">
                  <a:moveTo>
                    <a:pt x="702" y="345"/>
                  </a:moveTo>
                  <a:cubicBezTo>
                    <a:pt x="705" y="539"/>
                    <a:pt x="551" y="699"/>
                    <a:pt x="357" y="703"/>
                  </a:cubicBezTo>
                  <a:cubicBezTo>
                    <a:pt x="163" y="706"/>
                    <a:pt x="3" y="552"/>
                    <a:pt x="0" y="358"/>
                  </a:cubicBezTo>
                  <a:cubicBezTo>
                    <a:pt x="-4" y="164"/>
                    <a:pt x="150" y="4"/>
                    <a:pt x="344" y="0"/>
                  </a:cubicBezTo>
                  <a:cubicBezTo>
                    <a:pt x="538" y="-3"/>
                    <a:pt x="698" y="151"/>
                    <a:pt x="702" y="34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7" name="Google Shape;1980;p44"/>
            <p:cNvSpPr/>
            <p:nvPr/>
          </p:nvSpPr>
          <p:spPr>
            <a:xfrm>
              <a:off x="10376763" y="-1204276"/>
              <a:ext cx="173833" cy="173833"/>
            </a:xfrm>
            <a:custGeom>
              <a:avLst/>
              <a:gdLst/>
              <a:ahLst/>
              <a:cxnLst/>
              <a:rect l="l" t="t" r="r" b="b"/>
              <a:pathLst>
                <a:path w="702" h="702" extrusionOk="0">
                  <a:moveTo>
                    <a:pt x="702" y="345"/>
                  </a:moveTo>
                  <a:cubicBezTo>
                    <a:pt x="706" y="539"/>
                    <a:pt x="552" y="699"/>
                    <a:pt x="358" y="702"/>
                  </a:cubicBezTo>
                  <a:cubicBezTo>
                    <a:pt x="164" y="706"/>
                    <a:pt x="4" y="552"/>
                    <a:pt x="0" y="358"/>
                  </a:cubicBezTo>
                  <a:cubicBezTo>
                    <a:pt x="-4" y="164"/>
                    <a:pt x="150" y="4"/>
                    <a:pt x="344" y="0"/>
                  </a:cubicBezTo>
                  <a:cubicBezTo>
                    <a:pt x="538" y="-3"/>
                    <a:pt x="698" y="151"/>
                    <a:pt x="702" y="345"/>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8" name="Google Shape;1981;p44"/>
            <p:cNvSpPr/>
            <p:nvPr/>
          </p:nvSpPr>
          <p:spPr>
            <a:xfrm>
              <a:off x="10357448" y="-1146579"/>
              <a:ext cx="20553" cy="4705"/>
            </a:xfrm>
            <a:custGeom>
              <a:avLst/>
              <a:gdLst/>
              <a:ahLst/>
              <a:cxnLst/>
              <a:rect l="l" t="t" r="r" b="b"/>
              <a:pathLst>
                <a:path w="83" h="19" extrusionOk="0">
                  <a:moveTo>
                    <a:pt x="0" y="0"/>
                  </a:moveTo>
                  <a:lnTo>
                    <a:pt x="83" y="19"/>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89" name="Google Shape;1982;p44"/>
            <p:cNvSpPr/>
            <p:nvPr/>
          </p:nvSpPr>
          <p:spPr>
            <a:xfrm>
              <a:off x="10157613" y="-1184961"/>
              <a:ext cx="26991" cy="6191"/>
            </a:xfrm>
            <a:custGeom>
              <a:avLst/>
              <a:gdLst/>
              <a:ahLst/>
              <a:cxnLst/>
              <a:rect l="l" t="t" r="r" b="b"/>
              <a:pathLst>
                <a:path w="109" h="25" extrusionOk="0">
                  <a:moveTo>
                    <a:pt x="109" y="25"/>
                  </a:moveTo>
                  <a:lnTo>
                    <a:pt x="0" y="0"/>
                  </a:lnTo>
                  <a:lnTo>
                    <a:pt x="109" y="25"/>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0" name="Google Shape;1983;p44"/>
            <p:cNvSpPr/>
            <p:nvPr/>
          </p:nvSpPr>
          <p:spPr>
            <a:xfrm>
              <a:off x="10550596" y="-1118845"/>
              <a:ext cx="20305" cy="3714"/>
            </a:xfrm>
            <a:custGeom>
              <a:avLst/>
              <a:gdLst/>
              <a:ahLst/>
              <a:cxnLst/>
              <a:rect l="l" t="t" r="r" b="b"/>
              <a:pathLst>
                <a:path w="82" h="15" extrusionOk="0">
                  <a:moveTo>
                    <a:pt x="0" y="0"/>
                  </a:moveTo>
                  <a:lnTo>
                    <a:pt x="82" y="15"/>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1" name="Google Shape;1984;p44"/>
            <p:cNvSpPr/>
            <p:nvPr/>
          </p:nvSpPr>
          <p:spPr>
            <a:xfrm>
              <a:off x="10249730" y="-1208486"/>
              <a:ext cx="73049" cy="18819"/>
            </a:xfrm>
            <a:custGeom>
              <a:avLst/>
              <a:gdLst/>
              <a:ahLst/>
              <a:cxnLst/>
              <a:rect l="l" t="t" r="r" b="b"/>
              <a:pathLst>
                <a:path w="295" h="76" extrusionOk="0">
                  <a:moveTo>
                    <a:pt x="0" y="76"/>
                  </a:moveTo>
                  <a:cubicBezTo>
                    <a:pt x="0" y="76"/>
                    <a:pt x="112" y="-36"/>
                    <a:pt x="295" y="13"/>
                  </a:cubicBezTo>
                  <a:lnTo>
                    <a:pt x="0" y="76"/>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2" name="Google Shape;1985;p44"/>
            <p:cNvSpPr/>
            <p:nvPr/>
          </p:nvSpPr>
          <p:spPr>
            <a:xfrm>
              <a:off x="10433469" y="-1176047"/>
              <a:ext cx="62649" cy="40610"/>
            </a:xfrm>
            <a:custGeom>
              <a:avLst/>
              <a:gdLst/>
              <a:ahLst/>
              <a:cxnLst/>
              <a:rect l="l" t="t" r="r" b="b"/>
              <a:pathLst>
                <a:path w="253" h="164" extrusionOk="0">
                  <a:moveTo>
                    <a:pt x="253" y="164"/>
                  </a:moveTo>
                  <a:cubicBezTo>
                    <a:pt x="253" y="164"/>
                    <a:pt x="188" y="19"/>
                    <a:pt x="0" y="0"/>
                  </a:cubicBezTo>
                  <a:lnTo>
                    <a:pt x="253" y="164"/>
                  </a:lnTo>
                  <a:close/>
                </a:path>
              </a:pathLst>
            </a:custGeom>
            <a:noFill/>
            <a:ln w="9525" cap="flat" cmpd="sng">
              <a:solidFill>
                <a:schemeClr val="dk1"/>
              </a:solidFill>
              <a:prstDash val="solid"/>
              <a:bevel/>
              <a:headEnd type="none" w="sm" len="sm"/>
              <a:tailEnd type="none" w="sm" len="sm"/>
            </a:ln>
          </p:spPr>
          <p:txBody>
            <a:bodyPr spcFirstLastPara="1" wrap="square" lIns="92875" tIns="11150" rIns="92875" bIns="1115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3" name="Google Shape;1986;p44"/>
            <p:cNvSpPr/>
            <p:nvPr/>
          </p:nvSpPr>
          <p:spPr>
            <a:xfrm>
              <a:off x="9418449" y="-1237210"/>
              <a:ext cx="841182" cy="855049"/>
            </a:xfrm>
            <a:custGeom>
              <a:avLst/>
              <a:gdLst/>
              <a:ahLst/>
              <a:cxnLst/>
              <a:rect l="l" t="t" r="r" b="b"/>
              <a:pathLst>
                <a:path w="3397" h="3453" extrusionOk="0">
                  <a:moveTo>
                    <a:pt x="2632" y="454"/>
                  </a:moveTo>
                  <a:cubicBezTo>
                    <a:pt x="2632" y="454"/>
                    <a:pt x="2751" y="283"/>
                    <a:pt x="2885" y="149"/>
                  </a:cubicBezTo>
                  <a:cubicBezTo>
                    <a:pt x="3019" y="15"/>
                    <a:pt x="3197" y="-44"/>
                    <a:pt x="3197" y="37"/>
                  </a:cubicBezTo>
                  <a:cubicBezTo>
                    <a:pt x="3197" y="119"/>
                    <a:pt x="3078" y="134"/>
                    <a:pt x="2996" y="238"/>
                  </a:cubicBezTo>
                  <a:cubicBezTo>
                    <a:pt x="2915" y="342"/>
                    <a:pt x="2721" y="617"/>
                    <a:pt x="2714" y="692"/>
                  </a:cubicBezTo>
                  <a:cubicBezTo>
                    <a:pt x="2706" y="766"/>
                    <a:pt x="2714" y="893"/>
                    <a:pt x="2848" y="870"/>
                  </a:cubicBezTo>
                  <a:cubicBezTo>
                    <a:pt x="2982" y="848"/>
                    <a:pt x="3130" y="722"/>
                    <a:pt x="3197" y="677"/>
                  </a:cubicBezTo>
                  <a:cubicBezTo>
                    <a:pt x="3264" y="632"/>
                    <a:pt x="3450" y="677"/>
                    <a:pt x="3383" y="736"/>
                  </a:cubicBezTo>
                  <a:cubicBezTo>
                    <a:pt x="3316" y="796"/>
                    <a:pt x="3197" y="826"/>
                    <a:pt x="3101" y="907"/>
                  </a:cubicBezTo>
                  <a:cubicBezTo>
                    <a:pt x="3004" y="989"/>
                    <a:pt x="2848" y="1153"/>
                    <a:pt x="2766" y="1197"/>
                  </a:cubicBezTo>
                  <a:cubicBezTo>
                    <a:pt x="2684" y="1242"/>
                    <a:pt x="2625" y="1272"/>
                    <a:pt x="2625" y="1272"/>
                  </a:cubicBezTo>
                  <a:cubicBezTo>
                    <a:pt x="2625" y="1272"/>
                    <a:pt x="2595" y="1302"/>
                    <a:pt x="2491" y="1480"/>
                  </a:cubicBezTo>
                  <a:cubicBezTo>
                    <a:pt x="2387" y="1658"/>
                    <a:pt x="2059" y="2172"/>
                    <a:pt x="1859" y="2395"/>
                  </a:cubicBezTo>
                  <a:cubicBezTo>
                    <a:pt x="1658" y="2618"/>
                    <a:pt x="907" y="3361"/>
                    <a:pt x="721" y="3428"/>
                  </a:cubicBezTo>
                  <a:cubicBezTo>
                    <a:pt x="535" y="3495"/>
                    <a:pt x="81" y="3436"/>
                    <a:pt x="15" y="3198"/>
                  </a:cubicBezTo>
                  <a:cubicBezTo>
                    <a:pt x="-52" y="2960"/>
                    <a:pt x="104" y="2685"/>
                    <a:pt x="438" y="2447"/>
                  </a:cubicBezTo>
                  <a:cubicBezTo>
                    <a:pt x="773" y="2209"/>
                    <a:pt x="1725" y="1658"/>
                    <a:pt x="1933" y="1547"/>
                  </a:cubicBezTo>
                  <a:cubicBezTo>
                    <a:pt x="2141" y="1435"/>
                    <a:pt x="2223" y="1376"/>
                    <a:pt x="2231" y="1316"/>
                  </a:cubicBezTo>
                  <a:cubicBezTo>
                    <a:pt x="2238" y="1257"/>
                    <a:pt x="2335" y="870"/>
                    <a:pt x="2424" y="714"/>
                  </a:cubicBezTo>
                  <a:cubicBezTo>
                    <a:pt x="2513" y="558"/>
                    <a:pt x="2632" y="454"/>
                    <a:pt x="2632" y="454"/>
                  </a:cubicBezTo>
                  <a:close/>
                </a:path>
              </a:pathLst>
            </a:custGeom>
            <a:solidFill>
              <a:srgbClr val="CE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4" name="Google Shape;1987;p44"/>
            <p:cNvSpPr/>
            <p:nvPr/>
          </p:nvSpPr>
          <p:spPr>
            <a:xfrm>
              <a:off x="9418449" y="-1237210"/>
              <a:ext cx="841182" cy="855049"/>
            </a:xfrm>
            <a:custGeom>
              <a:avLst/>
              <a:gdLst/>
              <a:ahLst/>
              <a:cxnLst/>
              <a:rect l="l" t="t" r="r" b="b"/>
              <a:pathLst>
                <a:path w="3397" h="3453" extrusionOk="0">
                  <a:moveTo>
                    <a:pt x="2632" y="454"/>
                  </a:moveTo>
                  <a:cubicBezTo>
                    <a:pt x="2632" y="454"/>
                    <a:pt x="2751" y="283"/>
                    <a:pt x="2885" y="149"/>
                  </a:cubicBezTo>
                  <a:cubicBezTo>
                    <a:pt x="3019" y="15"/>
                    <a:pt x="3197" y="-44"/>
                    <a:pt x="3197" y="37"/>
                  </a:cubicBezTo>
                  <a:cubicBezTo>
                    <a:pt x="3197" y="119"/>
                    <a:pt x="3078" y="134"/>
                    <a:pt x="2996" y="238"/>
                  </a:cubicBezTo>
                  <a:cubicBezTo>
                    <a:pt x="2915" y="342"/>
                    <a:pt x="2721" y="617"/>
                    <a:pt x="2714" y="692"/>
                  </a:cubicBezTo>
                  <a:cubicBezTo>
                    <a:pt x="2706" y="766"/>
                    <a:pt x="2714" y="893"/>
                    <a:pt x="2848" y="870"/>
                  </a:cubicBezTo>
                  <a:cubicBezTo>
                    <a:pt x="2982" y="848"/>
                    <a:pt x="3130" y="722"/>
                    <a:pt x="3197" y="677"/>
                  </a:cubicBezTo>
                  <a:cubicBezTo>
                    <a:pt x="3264" y="632"/>
                    <a:pt x="3450" y="677"/>
                    <a:pt x="3383" y="736"/>
                  </a:cubicBezTo>
                  <a:cubicBezTo>
                    <a:pt x="3316" y="796"/>
                    <a:pt x="3197" y="826"/>
                    <a:pt x="3101" y="907"/>
                  </a:cubicBezTo>
                  <a:cubicBezTo>
                    <a:pt x="3004" y="989"/>
                    <a:pt x="2848" y="1153"/>
                    <a:pt x="2766" y="1197"/>
                  </a:cubicBezTo>
                  <a:cubicBezTo>
                    <a:pt x="2684" y="1242"/>
                    <a:pt x="2625" y="1272"/>
                    <a:pt x="2625" y="1272"/>
                  </a:cubicBezTo>
                  <a:cubicBezTo>
                    <a:pt x="2625" y="1272"/>
                    <a:pt x="2595" y="1302"/>
                    <a:pt x="2491" y="1480"/>
                  </a:cubicBezTo>
                  <a:cubicBezTo>
                    <a:pt x="2387" y="1658"/>
                    <a:pt x="2059" y="2172"/>
                    <a:pt x="1859" y="2395"/>
                  </a:cubicBezTo>
                  <a:cubicBezTo>
                    <a:pt x="1658" y="2618"/>
                    <a:pt x="907" y="3361"/>
                    <a:pt x="721" y="3428"/>
                  </a:cubicBezTo>
                  <a:cubicBezTo>
                    <a:pt x="535" y="3495"/>
                    <a:pt x="81" y="3436"/>
                    <a:pt x="15" y="3198"/>
                  </a:cubicBezTo>
                  <a:cubicBezTo>
                    <a:pt x="-52" y="2960"/>
                    <a:pt x="104" y="2685"/>
                    <a:pt x="438" y="2447"/>
                  </a:cubicBezTo>
                  <a:cubicBezTo>
                    <a:pt x="773" y="2209"/>
                    <a:pt x="1725" y="1658"/>
                    <a:pt x="1933" y="1547"/>
                  </a:cubicBezTo>
                  <a:cubicBezTo>
                    <a:pt x="2141" y="1435"/>
                    <a:pt x="2223" y="1376"/>
                    <a:pt x="2231" y="1316"/>
                  </a:cubicBezTo>
                  <a:cubicBezTo>
                    <a:pt x="2238" y="1257"/>
                    <a:pt x="2335" y="870"/>
                    <a:pt x="2424" y="714"/>
                  </a:cubicBezTo>
                  <a:cubicBezTo>
                    <a:pt x="2513" y="558"/>
                    <a:pt x="2632" y="454"/>
                    <a:pt x="2632" y="45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5" name="Google Shape;1988;p44"/>
            <p:cNvSpPr/>
            <p:nvPr/>
          </p:nvSpPr>
          <p:spPr>
            <a:xfrm>
              <a:off x="10010771" y="-1111664"/>
              <a:ext cx="108955" cy="90383"/>
            </a:xfrm>
            <a:custGeom>
              <a:avLst/>
              <a:gdLst/>
              <a:ahLst/>
              <a:cxnLst/>
              <a:rect l="l" t="t" r="r" b="b"/>
              <a:pathLst>
                <a:path w="440" h="365" extrusionOk="0">
                  <a:moveTo>
                    <a:pt x="0" y="325"/>
                  </a:moveTo>
                  <a:cubicBezTo>
                    <a:pt x="0" y="325"/>
                    <a:pt x="35" y="60"/>
                    <a:pt x="76" y="25"/>
                  </a:cubicBezTo>
                  <a:cubicBezTo>
                    <a:pt x="117" y="-10"/>
                    <a:pt x="353" y="-4"/>
                    <a:pt x="400" y="19"/>
                  </a:cubicBezTo>
                  <a:cubicBezTo>
                    <a:pt x="447" y="43"/>
                    <a:pt x="447" y="254"/>
                    <a:pt x="429" y="301"/>
                  </a:cubicBezTo>
                  <a:cubicBezTo>
                    <a:pt x="411" y="348"/>
                    <a:pt x="382" y="378"/>
                    <a:pt x="364" y="360"/>
                  </a:cubicBezTo>
                  <a:cubicBezTo>
                    <a:pt x="347" y="343"/>
                    <a:pt x="312" y="166"/>
                    <a:pt x="312" y="166"/>
                  </a:cubicBezTo>
                  <a:lnTo>
                    <a:pt x="188" y="149"/>
                  </a:lnTo>
                  <a:lnTo>
                    <a:pt x="147" y="325"/>
                  </a:lnTo>
                  <a:lnTo>
                    <a:pt x="0" y="325"/>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6" name="Google Shape;1989;p44"/>
            <p:cNvSpPr/>
            <p:nvPr/>
          </p:nvSpPr>
          <p:spPr>
            <a:xfrm>
              <a:off x="10004828" y="-1091358"/>
              <a:ext cx="108955" cy="90631"/>
            </a:xfrm>
            <a:custGeom>
              <a:avLst/>
              <a:gdLst/>
              <a:ahLst/>
              <a:cxnLst/>
              <a:rect l="l" t="t" r="r" b="b"/>
              <a:pathLst>
                <a:path w="440" h="366" extrusionOk="0">
                  <a:moveTo>
                    <a:pt x="0" y="325"/>
                  </a:moveTo>
                  <a:cubicBezTo>
                    <a:pt x="0" y="325"/>
                    <a:pt x="36" y="61"/>
                    <a:pt x="77" y="25"/>
                  </a:cubicBezTo>
                  <a:cubicBezTo>
                    <a:pt x="118" y="-10"/>
                    <a:pt x="353" y="-4"/>
                    <a:pt x="400" y="19"/>
                  </a:cubicBezTo>
                  <a:cubicBezTo>
                    <a:pt x="447" y="43"/>
                    <a:pt x="447" y="255"/>
                    <a:pt x="430" y="302"/>
                  </a:cubicBezTo>
                  <a:cubicBezTo>
                    <a:pt x="412" y="349"/>
                    <a:pt x="383" y="378"/>
                    <a:pt x="365" y="361"/>
                  </a:cubicBezTo>
                  <a:cubicBezTo>
                    <a:pt x="347" y="343"/>
                    <a:pt x="312" y="166"/>
                    <a:pt x="312" y="166"/>
                  </a:cubicBezTo>
                  <a:lnTo>
                    <a:pt x="189" y="149"/>
                  </a:lnTo>
                  <a:lnTo>
                    <a:pt x="147" y="325"/>
                  </a:lnTo>
                  <a:lnTo>
                    <a:pt x="0" y="325"/>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7" name="Google Shape;1990;p44"/>
            <p:cNvSpPr/>
            <p:nvPr/>
          </p:nvSpPr>
          <p:spPr>
            <a:xfrm>
              <a:off x="10002104" y="-1060405"/>
              <a:ext cx="103012" cy="85678"/>
            </a:xfrm>
            <a:custGeom>
              <a:avLst/>
              <a:gdLst/>
              <a:ahLst/>
              <a:cxnLst/>
              <a:rect l="l" t="t" r="r" b="b"/>
              <a:pathLst>
                <a:path w="416" h="346" extrusionOk="0">
                  <a:moveTo>
                    <a:pt x="0" y="308"/>
                  </a:moveTo>
                  <a:cubicBezTo>
                    <a:pt x="0" y="308"/>
                    <a:pt x="33" y="57"/>
                    <a:pt x="72" y="24"/>
                  </a:cubicBezTo>
                  <a:cubicBezTo>
                    <a:pt x="111" y="-9"/>
                    <a:pt x="334" y="-4"/>
                    <a:pt x="379" y="18"/>
                  </a:cubicBezTo>
                  <a:cubicBezTo>
                    <a:pt x="423" y="41"/>
                    <a:pt x="423" y="241"/>
                    <a:pt x="406" y="286"/>
                  </a:cubicBezTo>
                  <a:cubicBezTo>
                    <a:pt x="390" y="330"/>
                    <a:pt x="362" y="358"/>
                    <a:pt x="345" y="342"/>
                  </a:cubicBezTo>
                  <a:cubicBezTo>
                    <a:pt x="328" y="325"/>
                    <a:pt x="295" y="158"/>
                    <a:pt x="295" y="158"/>
                  </a:cubicBezTo>
                  <a:lnTo>
                    <a:pt x="178" y="141"/>
                  </a:lnTo>
                  <a:lnTo>
                    <a:pt x="139" y="308"/>
                  </a:lnTo>
                  <a:lnTo>
                    <a:pt x="0" y="308"/>
                  </a:lnTo>
                  <a:close/>
                </a:path>
              </a:pathLst>
            </a:custGeom>
            <a:solidFill>
              <a:srgbClr val="CE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8" name="Google Shape;1991;p44"/>
            <p:cNvSpPr/>
            <p:nvPr/>
          </p:nvSpPr>
          <p:spPr>
            <a:xfrm>
              <a:off x="9990091" y="-1047534"/>
              <a:ext cx="40363" cy="110688"/>
            </a:xfrm>
            <a:custGeom>
              <a:avLst/>
              <a:gdLst/>
              <a:ahLst/>
              <a:cxnLst/>
              <a:rect l="l" t="t" r="r" b="b"/>
              <a:pathLst>
                <a:path w="163" h="447" extrusionOk="0">
                  <a:moveTo>
                    <a:pt x="155" y="0"/>
                  </a:moveTo>
                  <a:cubicBezTo>
                    <a:pt x="155" y="0"/>
                    <a:pt x="187" y="219"/>
                    <a:pt x="127" y="333"/>
                  </a:cubicBezTo>
                  <a:cubicBezTo>
                    <a:pt x="68" y="447"/>
                    <a:pt x="0" y="447"/>
                    <a:pt x="0" y="447"/>
                  </a:cubicBezTo>
                  <a:lnTo>
                    <a:pt x="155" y="0"/>
                  </a:lnTo>
                  <a:close/>
                </a:path>
              </a:pathLst>
            </a:custGeom>
            <a:solidFill>
              <a:srgbClr val="CE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sp>
          <p:nvSpPr>
            <p:cNvPr id="299" name="Google Shape;1992;p44"/>
            <p:cNvSpPr/>
            <p:nvPr/>
          </p:nvSpPr>
          <p:spPr>
            <a:xfrm>
              <a:off x="10323649" y="-1129869"/>
              <a:ext cx="50020" cy="112174"/>
            </a:xfrm>
            <a:custGeom>
              <a:avLst/>
              <a:gdLst/>
              <a:ahLst/>
              <a:cxnLst/>
              <a:rect l="l" t="t" r="r" b="b"/>
              <a:pathLst>
                <a:path w="202" h="453" extrusionOk="0">
                  <a:moveTo>
                    <a:pt x="198" y="0"/>
                  </a:moveTo>
                  <a:cubicBezTo>
                    <a:pt x="198" y="0"/>
                    <a:pt x="143" y="155"/>
                    <a:pt x="165" y="254"/>
                  </a:cubicBezTo>
                  <a:cubicBezTo>
                    <a:pt x="187" y="353"/>
                    <a:pt x="242" y="441"/>
                    <a:pt x="154" y="452"/>
                  </a:cubicBezTo>
                  <a:cubicBezTo>
                    <a:pt x="66" y="463"/>
                    <a:pt x="0" y="408"/>
                    <a:pt x="0" y="353"/>
                  </a:cubicBezTo>
                  <a:lnTo>
                    <a:pt x="198" y="0"/>
                  </a:lnTo>
                  <a:close/>
                </a:path>
              </a:pathLst>
            </a:custGeom>
            <a:solidFill>
              <a:srgbClr val="CE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strike="noStrike">
                <a:solidFill>
                  <a:srgbClr val="000000"/>
                </a:solidFill>
                <a:latin typeface="Abel"/>
                <a:ea typeface="Abel"/>
                <a:cs typeface="Abel"/>
                <a:sym typeface="Abel"/>
              </a:endParaRPr>
            </a:p>
          </p:txBody>
        </p:sp>
      </p:grpSp>
      <p:grpSp>
        <p:nvGrpSpPr>
          <p:cNvPr id="300" name="Google Shape;1993;p44"/>
          <p:cNvGrpSpPr/>
          <p:nvPr/>
        </p:nvGrpSpPr>
        <p:grpSpPr>
          <a:xfrm>
            <a:off x="5086006" y="424973"/>
            <a:ext cx="843248" cy="734846"/>
            <a:chOff x="11966612" y="1532353"/>
            <a:chExt cx="843248" cy="734846"/>
          </a:xfrm>
        </p:grpSpPr>
        <p:sp>
          <p:nvSpPr>
            <p:cNvPr id="301" name="Google Shape;1994;p44"/>
            <p:cNvSpPr/>
            <p:nvPr/>
          </p:nvSpPr>
          <p:spPr>
            <a:xfrm>
              <a:off x="11993921" y="1559662"/>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2" name="Google Shape;1995;p44"/>
            <p:cNvSpPr/>
            <p:nvPr/>
          </p:nvSpPr>
          <p:spPr>
            <a:xfrm>
              <a:off x="11998937" y="1564678"/>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3" name="Google Shape;1996;p44"/>
            <p:cNvSpPr/>
            <p:nvPr/>
          </p:nvSpPr>
          <p:spPr>
            <a:xfrm>
              <a:off x="11971628" y="1537369"/>
              <a:ext cx="805906" cy="686637"/>
            </a:xfrm>
            <a:custGeom>
              <a:avLst/>
              <a:gdLst/>
              <a:ahLst/>
              <a:cxnLst/>
              <a:rect l="l" t="t" r="r" b="b"/>
              <a:pathLst>
                <a:path w="2892" h="2464" extrusionOk="0">
                  <a:moveTo>
                    <a:pt x="2585" y="0"/>
                  </a:moveTo>
                  <a:lnTo>
                    <a:pt x="307" y="0"/>
                  </a:lnTo>
                  <a:cubicBezTo>
                    <a:pt x="137" y="0"/>
                    <a:pt x="0" y="138"/>
                    <a:pt x="0" y="307"/>
                  </a:cubicBezTo>
                  <a:lnTo>
                    <a:pt x="0" y="1507"/>
                  </a:lnTo>
                  <a:cubicBezTo>
                    <a:pt x="0" y="1676"/>
                    <a:pt x="137" y="1814"/>
                    <a:pt x="307" y="1814"/>
                  </a:cubicBezTo>
                  <a:lnTo>
                    <a:pt x="892" y="1814"/>
                  </a:lnTo>
                  <a:lnTo>
                    <a:pt x="1299" y="2464"/>
                  </a:lnTo>
                  <a:lnTo>
                    <a:pt x="1337" y="1814"/>
                  </a:lnTo>
                  <a:lnTo>
                    <a:pt x="2585" y="1814"/>
                  </a:lnTo>
                  <a:cubicBezTo>
                    <a:pt x="2755" y="1814"/>
                    <a:pt x="2892" y="1676"/>
                    <a:pt x="2892" y="1507"/>
                  </a:cubicBezTo>
                  <a:lnTo>
                    <a:pt x="2892" y="307"/>
                  </a:lnTo>
                  <a:cubicBezTo>
                    <a:pt x="2892" y="138"/>
                    <a:pt x="2755" y="0"/>
                    <a:pt x="258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1997;p44"/>
            <p:cNvSpPr/>
            <p:nvPr/>
          </p:nvSpPr>
          <p:spPr>
            <a:xfrm>
              <a:off x="11966612" y="1532353"/>
              <a:ext cx="815938" cy="707537"/>
            </a:xfrm>
            <a:custGeom>
              <a:avLst/>
              <a:gdLst/>
              <a:ahLst/>
              <a:cxnLst/>
              <a:rect l="l" t="t" r="r" b="b"/>
              <a:pathLst>
                <a:path w="2928" h="2539" extrusionOk="0">
                  <a:moveTo>
                    <a:pt x="325" y="36"/>
                  </a:moveTo>
                  <a:cubicBezTo>
                    <a:pt x="165" y="36"/>
                    <a:pt x="35" y="166"/>
                    <a:pt x="35" y="325"/>
                  </a:cubicBezTo>
                  <a:lnTo>
                    <a:pt x="35" y="1525"/>
                  </a:lnTo>
                  <a:cubicBezTo>
                    <a:pt x="35" y="1684"/>
                    <a:pt x="165" y="1814"/>
                    <a:pt x="325" y="1814"/>
                  </a:cubicBezTo>
                  <a:lnTo>
                    <a:pt x="920" y="1814"/>
                  </a:lnTo>
                  <a:lnTo>
                    <a:pt x="1303" y="2426"/>
                  </a:lnTo>
                  <a:lnTo>
                    <a:pt x="1339" y="1814"/>
                  </a:lnTo>
                  <a:lnTo>
                    <a:pt x="2603" y="1814"/>
                  </a:lnTo>
                  <a:cubicBezTo>
                    <a:pt x="2763" y="1814"/>
                    <a:pt x="2893" y="1684"/>
                    <a:pt x="2893" y="1525"/>
                  </a:cubicBezTo>
                  <a:lnTo>
                    <a:pt x="2893" y="325"/>
                  </a:lnTo>
                  <a:cubicBezTo>
                    <a:pt x="2893" y="166"/>
                    <a:pt x="2763" y="36"/>
                    <a:pt x="2603" y="36"/>
                  </a:cubicBezTo>
                  <a:lnTo>
                    <a:pt x="325" y="36"/>
                  </a:lnTo>
                  <a:moveTo>
                    <a:pt x="1331" y="2539"/>
                  </a:moveTo>
                  <a:lnTo>
                    <a:pt x="901" y="1850"/>
                  </a:lnTo>
                  <a:lnTo>
                    <a:pt x="325" y="1850"/>
                  </a:lnTo>
                  <a:cubicBezTo>
                    <a:pt x="146" y="1850"/>
                    <a:pt x="0" y="1704"/>
                    <a:pt x="0" y="1525"/>
                  </a:cubicBezTo>
                  <a:lnTo>
                    <a:pt x="0" y="325"/>
                  </a:lnTo>
                  <a:cubicBezTo>
                    <a:pt x="0" y="146"/>
                    <a:pt x="146" y="0"/>
                    <a:pt x="325" y="0"/>
                  </a:cubicBezTo>
                  <a:lnTo>
                    <a:pt x="2603" y="0"/>
                  </a:lnTo>
                  <a:cubicBezTo>
                    <a:pt x="2782" y="0"/>
                    <a:pt x="2928" y="146"/>
                    <a:pt x="2928" y="325"/>
                  </a:cubicBezTo>
                  <a:lnTo>
                    <a:pt x="2928" y="1525"/>
                  </a:lnTo>
                  <a:cubicBezTo>
                    <a:pt x="2928" y="1704"/>
                    <a:pt x="2782" y="1850"/>
                    <a:pt x="2603" y="1850"/>
                  </a:cubicBezTo>
                  <a:lnTo>
                    <a:pt x="1372" y="1850"/>
                  </a:lnTo>
                  <a:lnTo>
                    <a:pt x="1331" y="253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5" name="Google Shape;1998;p44"/>
            <p:cNvSpPr/>
            <p:nvPr/>
          </p:nvSpPr>
          <p:spPr>
            <a:xfrm>
              <a:off x="12197070" y="1745812"/>
              <a:ext cx="74962" cy="75240"/>
            </a:xfrm>
            <a:custGeom>
              <a:avLst/>
              <a:gdLst/>
              <a:ahLst/>
              <a:cxnLst/>
              <a:rect l="l" t="t" r="r" b="b"/>
              <a:pathLst>
                <a:path w="269" h="270" extrusionOk="0">
                  <a:moveTo>
                    <a:pt x="269" y="135"/>
                  </a:moveTo>
                  <a:cubicBezTo>
                    <a:pt x="269" y="210"/>
                    <a:pt x="209" y="270"/>
                    <a:pt x="134" y="270"/>
                  </a:cubicBezTo>
                  <a:cubicBezTo>
                    <a:pt x="60" y="270"/>
                    <a:pt x="0" y="210"/>
                    <a:pt x="0" y="135"/>
                  </a:cubicBezTo>
                  <a:cubicBezTo>
                    <a:pt x="0" y="61"/>
                    <a:pt x="60" y="0"/>
                    <a:pt x="134" y="0"/>
                  </a:cubicBezTo>
                  <a:cubicBezTo>
                    <a:pt x="209" y="0"/>
                    <a:pt x="269" y="61"/>
                    <a:pt x="269"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1999;p44"/>
            <p:cNvSpPr/>
            <p:nvPr/>
          </p:nvSpPr>
          <p:spPr>
            <a:xfrm>
              <a:off x="12360927" y="1745812"/>
              <a:ext cx="75240" cy="75240"/>
            </a:xfrm>
            <a:custGeom>
              <a:avLst/>
              <a:gdLst/>
              <a:ahLst/>
              <a:cxnLst/>
              <a:rect l="l" t="t" r="r" b="b"/>
              <a:pathLst>
                <a:path w="270" h="270" extrusionOk="0">
                  <a:moveTo>
                    <a:pt x="270" y="135"/>
                  </a:moveTo>
                  <a:cubicBezTo>
                    <a:pt x="270" y="210"/>
                    <a:pt x="209" y="270"/>
                    <a:pt x="135" y="270"/>
                  </a:cubicBezTo>
                  <a:cubicBezTo>
                    <a:pt x="60" y="270"/>
                    <a:pt x="0" y="210"/>
                    <a:pt x="0" y="135"/>
                  </a:cubicBezTo>
                  <a:cubicBezTo>
                    <a:pt x="0" y="61"/>
                    <a:pt x="60" y="0"/>
                    <a:pt x="135" y="0"/>
                  </a:cubicBezTo>
                  <a:cubicBezTo>
                    <a:pt x="209"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7" name="Google Shape;2000;p44"/>
            <p:cNvSpPr/>
            <p:nvPr/>
          </p:nvSpPr>
          <p:spPr>
            <a:xfrm>
              <a:off x="12524783" y="1745812"/>
              <a:ext cx="75240" cy="75240"/>
            </a:xfrm>
            <a:custGeom>
              <a:avLst/>
              <a:gdLst/>
              <a:ahLst/>
              <a:cxnLst/>
              <a:rect l="l" t="t" r="r" b="b"/>
              <a:pathLst>
                <a:path w="270" h="270" extrusionOk="0">
                  <a:moveTo>
                    <a:pt x="270" y="135"/>
                  </a:moveTo>
                  <a:cubicBezTo>
                    <a:pt x="270" y="210"/>
                    <a:pt x="210" y="270"/>
                    <a:pt x="135" y="270"/>
                  </a:cubicBezTo>
                  <a:cubicBezTo>
                    <a:pt x="61" y="270"/>
                    <a:pt x="0" y="210"/>
                    <a:pt x="0" y="135"/>
                  </a:cubicBezTo>
                  <a:cubicBezTo>
                    <a:pt x="0" y="61"/>
                    <a:pt x="61" y="0"/>
                    <a:pt x="135" y="0"/>
                  </a:cubicBezTo>
                  <a:cubicBezTo>
                    <a:pt x="210" y="0"/>
                    <a:pt x="270" y="61"/>
                    <a:pt x="270" y="13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1550860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4" name="Google Shape;1483;p115"/>
          <p:cNvGrpSpPr/>
          <p:nvPr/>
        </p:nvGrpSpPr>
        <p:grpSpPr>
          <a:xfrm>
            <a:off x="273270" y="373117"/>
            <a:ext cx="8692055" cy="5039710"/>
            <a:chOff x="649171" y="238145"/>
            <a:chExt cx="6249525" cy="5241981"/>
          </a:xfrm>
        </p:grpSpPr>
        <p:sp>
          <p:nvSpPr>
            <p:cNvPr id="5"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443380" y="517559"/>
            <a:ext cx="8348524" cy="374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8107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8136" y="760072"/>
            <a:ext cx="1952639" cy="400053"/>
          </a:xfrm>
          <a:prstGeom prst="rect">
            <a:avLst/>
          </a:prstGeom>
        </p:spPr>
        <p:style>
          <a:lnRef idx="2">
            <a:schemeClr val="accent2"/>
          </a:lnRef>
          <a:fillRef idx="1">
            <a:schemeClr val="lt1"/>
          </a:fillRef>
          <a:effectRef idx="0">
            <a:schemeClr val="accent2"/>
          </a:effectRef>
          <a:fontRef idx="minor">
            <a:schemeClr val="dk1"/>
          </a:fontRef>
        </p:style>
      </p:pic>
      <p:pic>
        <p:nvPicPr>
          <p:cNvPr id="3" name="Picture 2"/>
          <p:cNvPicPr>
            <a:picLocks noChangeAspect="1"/>
          </p:cNvPicPr>
          <p:nvPr/>
        </p:nvPicPr>
        <p:blipFill>
          <a:blip r:embed="rId4"/>
          <a:stretch>
            <a:fillRect/>
          </a:stretch>
        </p:blipFill>
        <p:spPr>
          <a:xfrm>
            <a:off x="248136" y="1565760"/>
            <a:ext cx="4681572" cy="638180"/>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p:cNvPicPr>
            <a:picLocks noChangeAspect="1"/>
          </p:cNvPicPr>
          <p:nvPr/>
        </p:nvPicPr>
        <p:blipFill>
          <a:blip r:embed="rId5"/>
          <a:stretch>
            <a:fillRect/>
          </a:stretch>
        </p:blipFill>
        <p:spPr>
          <a:xfrm>
            <a:off x="248136" y="2666476"/>
            <a:ext cx="6481810" cy="642942"/>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Rounded Corners 8">
            <a:extLst>
              <a:ext uri="{FF2B5EF4-FFF2-40B4-BE49-F238E27FC236}">
                <a16:creationId xmlns:a16="http://schemas.microsoft.com/office/drawing/2014/main" id="{870AFBB1-B53A-A2CC-058B-1C8A055064B0}"/>
              </a:ext>
            </a:extLst>
          </p:cNvPr>
          <p:cNvSpPr/>
          <p:nvPr/>
        </p:nvSpPr>
        <p:spPr>
          <a:xfrm>
            <a:off x="5433342" y="719983"/>
            <a:ext cx="3510961"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Khai</a:t>
            </a:r>
            <a:r>
              <a:rPr lang="en-US" dirty="0" smtClean="0">
                <a:latin typeface="+mj-lt"/>
              </a:rPr>
              <a:t> </a:t>
            </a:r>
            <a:r>
              <a:rPr lang="en-US" dirty="0" err="1" smtClean="0">
                <a:latin typeface="+mj-lt"/>
              </a:rPr>
              <a:t>báo</a:t>
            </a:r>
            <a:r>
              <a:rPr lang="en-US" dirty="0" smtClean="0">
                <a:latin typeface="+mj-lt"/>
              </a:rPr>
              <a:t> </a:t>
            </a:r>
            <a:r>
              <a:rPr lang="en-US" dirty="0" err="1" smtClean="0">
                <a:latin typeface="+mj-lt"/>
              </a:rPr>
              <a:t>thư</a:t>
            </a:r>
            <a:r>
              <a:rPr lang="en-US" dirty="0" smtClean="0">
                <a:latin typeface="+mj-lt"/>
              </a:rPr>
              <a:t> </a:t>
            </a:r>
            <a:r>
              <a:rPr lang="en-US" dirty="0" err="1" smtClean="0">
                <a:latin typeface="+mj-lt"/>
              </a:rPr>
              <a:t>viện</a:t>
            </a:r>
            <a:r>
              <a:rPr lang="en-US" dirty="0" smtClean="0">
                <a:latin typeface="+mj-lt"/>
              </a:rPr>
              <a:t> </a:t>
            </a:r>
            <a:endParaRPr lang="en-US" dirty="0">
              <a:latin typeface="+mj-lt"/>
            </a:endParaRPr>
          </a:p>
        </p:txBody>
      </p:sp>
      <p:sp>
        <p:nvSpPr>
          <p:cNvPr id="10" name="Rectangle: Rounded Corners 8">
            <a:extLst>
              <a:ext uri="{FF2B5EF4-FFF2-40B4-BE49-F238E27FC236}">
                <a16:creationId xmlns:a16="http://schemas.microsoft.com/office/drawing/2014/main" id="{870AFBB1-B53A-A2CC-058B-1C8A055064B0}"/>
              </a:ext>
            </a:extLst>
          </p:cNvPr>
          <p:cNvSpPr/>
          <p:nvPr/>
        </p:nvSpPr>
        <p:spPr>
          <a:xfrm>
            <a:off x="5433343" y="1664779"/>
            <a:ext cx="3510961"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Tải</a:t>
            </a:r>
            <a:r>
              <a:rPr lang="en-US" dirty="0" smtClean="0">
                <a:latin typeface="+mj-lt"/>
              </a:rPr>
              <a:t> </a:t>
            </a:r>
            <a:r>
              <a:rPr lang="en-US" dirty="0" err="1" smtClean="0">
                <a:latin typeface="+mj-lt"/>
              </a:rPr>
              <a:t>hình</a:t>
            </a:r>
            <a:r>
              <a:rPr lang="en-US" dirty="0" smtClean="0">
                <a:latin typeface="+mj-lt"/>
              </a:rPr>
              <a:t> </a:t>
            </a:r>
            <a:r>
              <a:rPr lang="en-US" dirty="0" err="1" smtClean="0">
                <a:latin typeface="+mj-lt"/>
              </a:rPr>
              <a:t>ảnh</a:t>
            </a:r>
            <a:r>
              <a:rPr lang="en-US" dirty="0" smtClean="0">
                <a:latin typeface="+mj-lt"/>
              </a:rPr>
              <a:t> </a:t>
            </a:r>
            <a:r>
              <a:rPr lang="en-US" dirty="0" err="1" smtClean="0">
                <a:latin typeface="+mj-lt"/>
              </a:rPr>
              <a:t>và</a:t>
            </a:r>
            <a:r>
              <a:rPr lang="en-US" dirty="0" smtClean="0">
                <a:latin typeface="+mj-lt"/>
              </a:rPr>
              <a:t> </a:t>
            </a:r>
            <a:r>
              <a:rPr lang="en-US" dirty="0" err="1" smtClean="0">
                <a:latin typeface="+mj-lt"/>
              </a:rPr>
              <a:t>chuyển</a:t>
            </a:r>
            <a:r>
              <a:rPr lang="en-US" dirty="0" smtClean="0">
                <a:latin typeface="+mj-lt"/>
              </a:rPr>
              <a:t> </a:t>
            </a:r>
            <a:r>
              <a:rPr lang="en-US" dirty="0" err="1" smtClean="0">
                <a:latin typeface="+mj-lt"/>
              </a:rPr>
              <a:t>đổi</a:t>
            </a:r>
            <a:r>
              <a:rPr lang="en-US" dirty="0" smtClean="0">
                <a:latin typeface="+mj-lt"/>
              </a:rPr>
              <a:t> </a:t>
            </a:r>
            <a:r>
              <a:rPr lang="en-US" dirty="0" err="1" smtClean="0">
                <a:latin typeface="+mj-lt"/>
              </a:rPr>
              <a:t>hình</a:t>
            </a:r>
            <a:r>
              <a:rPr lang="en-US" dirty="0" smtClean="0">
                <a:latin typeface="+mj-lt"/>
              </a:rPr>
              <a:t> </a:t>
            </a:r>
            <a:r>
              <a:rPr lang="en-US" dirty="0" err="1" smtClean="0">
                <a:latin typeface="+mj-lt"/>
              </a:rPr>
              <a:t>ảnh</a:t>
            </a:r>
            <a:r>
              <a:rPr lang="en-US" dirty="0" smtClean="0">
                <a:latin typeface="+mj-lt"/>
              </a:rPr>
              <a:t> </a:t>
            </a:r>
            <a:endParaRPr lang="en-US" dirty="0">
              <a:latin typeface="+mj-lt"/>
            </a:endParaRPr>
          </a:p>
        </p:txBody>
      </p:sp>
      <p:sp>
        <p:nvSpPr>
          <p:cNvPr id="11" name="Rectangle: Rounded Corners 8">
            <a:extLst>
              <a:ext uri="{FF2B5EF4-FFF2-40B4-BE49-F238E27FC236}">
                <a16:creationId xmlns:a16="http://schemas.microsoft.com/office/drawing/2014/main" id="{870AFBB1-B53A-A2CC-058B-1C8A055064B0}"/>
              </a:ext>
            </a:extLst>
          </p:cNvPr>
          <p:cNvSpPr/>
          <p:nvPr/>
        </p:nvSpPr>
        <p:spPr>
          <a:xfrm>
            <a:off x="248135" y="3771954"/>
            <a:ext cx="3510961"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Xác</a:t>
            </a:r>
            <a:r>
              <a:rPr lang="en-US" dirty="0" smtClean="0">
                <a:latin typeface="+mj-lt"/>
              </a:rPr>
              <a:t> </a:t>
            </a:r>
            <a:r>
              <a:rPr lang="en-US" dirty="0" err="1" smtClean="0">
                <a:latin typeface="+mj-lt"/>
              </a:rPr>
              <a:t>định</a:t>
            </a:r>
            <a:r>
              <a:rPr lang="en-US" dirty="0" smtClean="0">
                <a:latin typeface="+mj-lt"/>
              </a:rPr>
              <a:t> </a:t>
            </a:r>
            <a:r>
              <a:rPr lang="en-US" dirty="0" err="1" smtClean="0">
                <a:latin typeface="+mj-lt"/>
              </a:rPr>
              <a:t>vị</a:t>
            </a:r>
            <a:r>
              <a:rPr lang="en-US" dirty="0" smtClean="0">
                <a:latin typeface="+mj-lt"/>
              </a:rPr>
              <a:t> </a:t>
            </a:r>
            <a:r>
              <a:rPr lang="en-US" dirty="0" err="1" smtClean="0">
                <a:latin typeface="+mj-lt"/>
              </a:rPr>
              <a:t>trí</a:t>
            </a:r>
            <a:r>
              <a:rPr lang="en-US" dirty="0" smtClean="0">
                <a:latin typeface="+mj-lt"/>
              </a:rPr>
              <a:t> </a:t>
            </a:r>
            <a:r>
              <a:rPr lang="en-US" dirty="0" err="1" smtClean="0">
                <a:latin typeface="+mj-lt"/>
              </a:rPr>
              <a:t>và</a:t>
            </a:r>
            <a:r>
              <a:rPr lang="en-US" dirty="0" smtClean="0">
                <a:latin typeface="+mj-lt"/>
              </a:rPr>
              <a:t> </a:t>
            </a:r>
            <a:r>
              <a:rPr lang="en-US" dirty="0" err="1" smtClean="0">
                <a:latin typeface="+mj-lt"/>
              </a:rPr>
              <a:t>mã</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khuôn</a:t>
            </a:r>
            <a:r>
              <a:rPr lang="en-US" dirty="0" smtClean="0">
                <a:latin typeface="+mj-lt"/>
              </a:rPr>
              <a:t> </a:t>
            </a:r>
            <a:r>
              <a:rPr lang="en-US" dirty="0" err="1" smtClean="0">
                <a:latin typeface="+mj-lt"/>
              </a:rPr>
              <a:t>mặt</a:t>
            </a:r>
            <a:endParaRPr lang="en-US" dirty="0">
              <a:latin typeface="+mj-lt"/>
            </a:endParaRPr>
          </a:p>
        </p:txBody>
      </p:sp>
      <p:sp>
        <p:nvSpPr>
          <p:cNvPr id="12" name="Rectangle: Rounded Corners 8">
            <a:extLst>
              <a:ext uri="{FF2B5EF4-FFF2-40B4-BE49-F238E27FC236}">
                <a16:creationId xmlns:a16="http://schemas.microsoft.com/office/drawing/2014/main" id="{870AFBB1-B53A-A2CC-058B-1C8A055064B0}"/>
              </a:ext>
            </a:extLst>
          </p:cNvPr>
          <p:cNvSpPr/>
          <p:nvPr/>
        </p:nvSpPr>
        <p:spPr>
          <a:xfrm>
            <a:off x="5433342" y="3771954"/>
            <a:ext cx="3510961"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Vẽ</a:t>
            </a:r>
            <a:r>
              <a:rPr lang="en-US" dirty="0" smtClean="0">
                <a:latin typeface="+mj-lt"/>
              </a:rPr>
              <a:t> </a:t>
            </a:r>
            <a:r>
              <a:rPr lang="en-US" dirty="0" err="1" smtClean="0">
                <a:latin typeface="+mj-lt"/>
              </a:rPr>
              <a:t>hình</a:t>
            </a:r>
            <a:r>
              <a:rPr lang="en-US" dirty="0" smtClean="0">
                <a:latin typeface="+mj-lt"/>
              </a:rPr>
              <a:t> </a:t>
            </a:r>
            <a:r>
              <a:rPr lang="en-US" dirty="0" err="1" smtClean="0">
                <a:latin typeface="+mj-lt"/>
              </a:rPr>
              <a:t>chữ</a:t>
            </a:r>
            <a:r>
              <a:rPr lang="en-US" dirty="0" smtClean="0">
                <a:latin typeface="+mj-lt"/>
              </a:rPr>
              <a:t> </a:t>
            </a:r>
            <a:r>
              <a:rPr lang="en-US" dirty="0" err="1" smtClean="0">
                <a:latin typeface="+mj-lt"/>
              </a:rPr>
              <a:t>nhật</a:t>
            </a:r>
            <a:r>
              <a:rPr lang="en-US" dirty="0" smtClean="0">
                <a:latin typeface="+mj-lt"/>
              </a:rPr>
              <a:t> </a:t>
            </a:r>
            <a:r>
              <a:rPr lang="en-US" dirty="0" err="1" smtClean="0">
                <a:latin typeface="+mj-lt"/>
              </a:rPr>
              <a:t>quanh</a:t>
            </a:r>
            <a:r>
              <a:rPr lang="en-US" dirty="0" smtClean="0">
                <a:latin typeface="+mj-lt"/>
              </a:rPr>
              <a:t> </a:t>
            </a:r>
            <a:r>
              <a:rPr lang="en-US" dirty="0" err="1" smtClean="0">
                <a:latin typeface="+mj-lt"/>
              </a:rPr>
              <a:t>khuôn</a:t>
            </a:r>
            <a:r>
              <a:rPr lang="en-US" dirty="0" smtClean="0">
                <a:latin typeface="+mj-lt"/>
              </a:rPr>
              <a:t> </a:t>
            </a:r>
            <a:r>
              <a:rPr lang="en-US" dirty="0" err="1" smtClean="0">
                <a:latin typeface="+mj-lt"/>
              </a:rPr>
              <a:t>mặt</a:t>
            </a:r>
            <a:endParaRPr lang="en-US" dirty="0">
              <a:latin typeface="+mj-lt"/>
            </a:endParaRPr>
          </a:p>
        </p:txBody>
      </p:sp>
      <p:cxnSp>
        <p:nvCxnSpPr>
          <p:cNvPr id="13" name="Google Shape;684;p79"/>
          <p:cNvCxnSpPr>
            <a:stCxn id="2" idx="3"/>
            <a:endCxn id="9" idx="1"/>
          </p:cNvCxnSpPr>
          <p:nvPr/>
        </p:nvCxnSpPr>
        <p:spPr>
          <a:xfrm flipV="1">
            <a:off x="2200775" y="940054"/>
            <a:ext cx="3232567" cy="20045"/>
          </a:xfrm>
          <a:prstGeom prst="straightConnector1">
            <a:avLst/>
          </a:prstGeom>
          <a:noFill/>
          <a:ln w="28575" cap="flat" cmpd="sng">
            <a:solidFill>
              <a:schemeClr val="accent1"/>
            </a:solidFill>
            <a:prstDash val="solid"/>
            <a:round/>
            <a:headEnd type="none" w="med" len="med"/>
            <a:tailEnd type="none" w="med" len="med"/>
          </a:ln>
        </p:spPr>
      </p:cxnSp>
      <p:cxnSp>
        <p:nvCxnSpPr>
          <p:cNvPr id="16" name="Google Shape;684;p79"/>
          <p:cNvCxnSpPr>
            <a:endCxn id="10" idx="1"/>
          </p:cNvCxnSpPr>
          <p:nvPr/>
        </p:nvCxnSpPr>
        <p:spPr>
          <a:xfrm>
            <a:off x="4929708" y="1884850"/>
            <a:ext cx="503635" cy="0"/>
          </a:xfrm>
          <a:prstGeom prst="straightConnector1">
            <a:avLst/>
          </a:prstGeom>
          <a:noFill/>
          <a:ln w="28575" cap="flat" cmpd="sng">
            <a:solidFill>
              <a:schemeClr val="accent1"/>
            </a:solidFill>
            <a:prstDash val="solid"/>
            <a:round/>
            <a:headEnd type="none" w="med" len="med"/>
            <a:tailEnd type="none" w="med" len="med"/>
          </a:ln>
        </p:spPr>
      </p:cxnSp>
      <p:cxnSp>
        <p:nvCxnSpPr>
          <p:cNvPr id="18" name="Google Shape;684;p79"/>
          <p:cNvCxnSpPr>
            <a:stCxn id="11" idx="3"/>
            <a:endCxn id="12" idx="1"/>
          </p:cNvCxnSpPr>
          <p:nvPr/>
        </p:nvCxnSpPr>
        <p:spPr>
          <a:xfrm>
            <a:off x="3759096" y="3992025"/>
            <a:ext cx="1674246"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684;p79"/>
          <p:cNvCxnSpPr/>
          <p:nvPr/>
        </p:nvCxnSpPr>
        <p:spPr>
          <a:xfrm>
            <a:off x="7782910" y="2987947"/>
            <a:ext cx="0" cy="784007"/>
          </a:xfrm>
          <a:prstGeom prst="straightConnector1">
            <a:avLst/>
          </a:prstGeom>
          <a:noFill/>
          <a:ln w="28575" cap="flat" cmpd="sng">
            <a:solidFill>
              <a:schemeClr val="accent1"/>
            </a:solidFill>
            <a:prstDash val="solid"/>
            <a:round/>
            <a:headEnd type="none" w="med" len="med"/>
            <a:tailEnd type="none" w="med" len="med"/>
          </a:ln>
        </p:spPr>
      </p:cxnSp>
      <p:cxnSp>
        <p:nvCxnSpPr>
          <p:cNvPr id="24" name="Google Shape;684;p79"/>
          <p:cNvCxnSpPr>
            <a:stCxn id="4" idx="3"/>
          </p:cNvCxnSpPr>
          <p:nvPr/>
        </p:nvCxnSpPr>
        <p:spPr>
          <a:xfrm>
            <a:off x="6729946" y="2987947"/>
            <a:ext cx="1052964"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06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anim calcmode="lin" valueType="num">
                                      <p:cBhvr>
                                        <p:cTn id="15" dur="250" fill="hold"/>
                                        <p:tgtEl>
                                          <p:spTgt spid="10"/>
                                        </p:tgtEl>
                                        <p:attrNameLst>
                                          <p:attrName>ppt_x</p:attrName>
                                        </p:attrNameLst>
                                      </p:cBhvr>
                                      <p:tavLst>
                                        <p:tav tm="0">
                                          <p:val>
                                            <p:strVal val="#ppt_x"/>
                                          </p:val>
                                        </p:tav>
                                        <p:tav tm="100000">
                                          <p:val>
                                            <p:strVal val="#ppt_x"/>
                                          </p:val>
                                        </p:tav>
                                      </p:tavLst>
                                    </p:anim>
                                    <p:anim calcmode="lin" valueType="num">
                                      <p:cBhvr>
                                        <p:cTn id="16"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anim calcmode="lin" valueType="num">
                                      <p:cBhvr>
                                        <p:cTn id="22" dur="250" fill="hold"/>
                                        <p:tgtEl>
                                          <p:spTgt spid="11"/>
                                        </p:tgtEl>
                                        <p:attrNameLst>
                                          <p:attrName>ppt_x</p:attrName>
                                        </p:attrNameLst>
                                      </p:cBhvr>
                                      <p:tavLst>
                                        <p:tav tm="0">
                                          <p:val>
                                            <p:strVal val="#ppt_x"/>
                                          </p:val>
                                        </p:tav>
                                        <p:tav tm="100000">
                                          <p:val>
                                            <p:strVal val="#ppt_x"/>
                                          </p:val>
                                        </p:tav>
                                      </p:tavLst>
                                    </p:anim>
                                    <p:anim calcmode="lin" valueType="num">
                                      <p:cBhvr>
                                        <p:cTn id="23"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anim calcmode="lin" valueType="num">
                                      <p:cBhvr>
                                        <p:cTn id="29" dur="250" fill="hold"/>
                                        <p:tgtEl>
                                          <p:spTgt spid="12"/>
                                        </p:tgtEl>
                                        <p:attrNameLst>
                                          <p:attrName>ppt_x</p:attrName>
                                        </p:attrNameLst>
                                      </p:cBhvr>
                                      <p:tavLst>
                                        <p:tav tm="0">
                                          <p:val>
                                            <p:strVal val="#ppt_x"/>
                                          </p:val>
                                        </p:tav>
                                        <p:tav tm="100000">
                                          <p:val>
                                            <p:strVal val="#ppt_x"/>
                                          </p:val>
                                        </p:tav>
                                      </p:tavLst>
                                    </p:anim>
                                    <p:anim calcmode="lin" valueType="num">
                                      <p:cBhvr>
                                        <p:cTn id="30"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2067" y="699542"/>
            <a:ext cx="7139040" cy="528641"/>
          </a:xfrm>
          <a:prstGeom prst="rect">
            <a:avLst/>
          </a:prstGeom>
        </p:spPr>
        <p:style>
          <a:lnRef idx="2">
            <a:schemeClr val="accent2"/>
          </a:lnRef>
          <a:fillRef idx="1">
            <a:schemeClr val="lt1"/>
          </a:fillRef>
          <a:effectRef idx="0">
            <a:schemeClr val="accent2"/>
          </a:effectRef>
          <a:fontRef idx="minor">
            <a:schemeClr val="dk1"/>
          </a:fontRef>
        </p:style>
      </p:pic>
      <p:pic>
        <p:nvPicPr>
          <p:cNvPr id="3" name="Picture 2"/>
          <p:cNvPicPr>
            <a:picLocks noChangeAspect="1"/>
          </p:cNvPicPr>
          <p:nvPr/>
        </p:nvPicPr>
        <p:blipFill>
          <a:blip r:embed="rId4"/>
          <a:stretch>
            <a:fillRect/>
          </a:stretch>
        </p:blipFill>
        <p:spPr>
          <a:xfrm>
            <a:off x="432067" y="1403667"/>
            <a:ext cx="5076862" cy="376240"/>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p:cNvPicPr>
            <a:picLocks noChangeAspect="1"/>
          </p:cNvPicPr>
          <p:nvPr/>
        </p:nvPicPr>
        <p:blipFill>
          <a:blip r:embed="rId5"/>
          <a:stretch>
            <a:fillRect/>
          </a:stretch>
        </p:blipFill>
        <p:spPr>
          <a:xfrm>
            <a:off x="432067" y="2202444"/>
            <a:ext cx="5186400" cy="333377"/>
          </a:xfrm>
          <a:prstGeom prst="rect">
            <a:avLst/>
          </a:prstGeom>
        </p:spPr>
        <p:style>
          <a:lnRef idx="2">
            <a:schemeClr val="accent2"/>
          </a:lnRef>
          <a:fillRef idx="1">
            <a:schemeClr val="lt1"/>
          </a:fillRef>
          <a:effectRef idx="0">
            <a:schemeClr val="accent2"/>
          </a:effectRef>
          <a:fontRef idx="minor">
            <a:schemeClr val="dk1"/>
          </a:fontRef>
        </p:style>
      </p:pic>
      <p:pic>
        <p:nvPicPr>
          <p:cNvPr id="5" name="Picture 4"/>
          <p:cNvPicPr>
            <a:picLocks noChangeAspect="1"/>
          </p:cNvPicPr>
          <p:nvPr/>
        </p:nvPicPr>
        <p:blipFill>
          <a:blip r:embed="rId6"/>
          <a:stretch>
            <a:fillRect/>
          </a:stretch>
        </p:blipFill>
        <p:spPr>
          <a:xfrm>
            <a:off x="395281" y="2958358"/>
            <a:ext cx="8086784" cy="809631"/>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Rounded Corners 8">
            <a:extLst>
              <a:ext uri="{FF2B5EF4-FFF2-40B4-BE49-F238E27FC236}">
                <a16:creationId xmlns:a16="http://schemas.microsoft.com/office/drawing/2014/main" id="{870AFBB1-B53A-A2CC-058B-1C8A055064B0}"/>
              </a:ext>
            </a:extLst>
          </p:cNvPr>
          <p:cNvSpPr/>
          <p:nvPr/>
        </p:nvSpPr>
        <p:spPr>
          <a:xfrm>
            <a:off x="6020234" y="1364444"/>
            <a:ext cx="3101745"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mj-lt"/>
              </a:rPr>
              <a:t>So </a:t>
            </a:r>
            <a:r>
              <a:rPr lang="en-US" dirty="0" err="1" smtClean="0">
                <a:latin typeface="+mj-lt"/>
              </a:rPr>
              <a:t>sánh</a:t>
            </a:r>
            <a:r>
              <a:rPr lang="en-US" dirty="0" smtClean="0">
                <a:latin typeface="+mj-lt"/>
              </a:rPr>
              <a:t> </a:t>
            </a:r>
            <a:r>
              <a:rPr lang="en-US" dirty="0" err="1" smtClean="0">
                <a:latin typeface="+mj-lt"/>
              </a:rPr>
              <a:t>khuôn</a:t>
            </a:r>
            <a:r>
              <a:rPr lang="en-US" dirty="0" smtClean="0">
                <a:latin typeface="+mj-lt"/>
              </a:rPr>
              <a:t> </a:t>
            </a:r>
            <a:r>
              <a:rPr lang="en-US" dirty="0" err="1" smtClean="0">
                <a:latin typeface="+mj-lt"/>
              </a:rPr>
              <a:t>mặt</a:t>
            </a:r>
            <a:r>
              <a:rPr lang="en-US" dirty="0" smtClean="0">
                <a:latin typeface="+mj-lt"/>
              </a:rPr>
              <a:t> </a:t>
            </a:r>
            <a:r>
              <a:rPr lang="en-US" dirty="0" err="1" smtClean="0">
                <a:latin typeface="+mj-lt"/>
              </a:rPr>
              <a:t>và</a:t>
            </a:r>
            <a:r>
              <a:rPr lang="en-US" dirty="0" smtClean="0">
                <a:latin typeface="+mj-lt"/>
              </a:rPr>
              <a:t> in </a:t>
            </a:r>
            <a:r>
              <a:rPr lang="en-US" dirty="0" err="1" smtClean="0">
                <a:latin typeface="+mj-lt"/>
              </a:rPr>
              <a:t>kết</a:t>
            </a:r>
            <a:r>
              <a:rPr lang="en-US" dirty="0" smtClean="0">
                <a:latin typeface="+mj-lt"/>
              </a:rPr>
              <a:t> </a:t>
            </a:r>
            <a:r>
              <a:rPr lang="en-US" dirty="0" err="1" smtClean="0">
                <a:latin typeface="+mj-lt"/>
              </a:rPr>
              <a:t>quả</a:t>
            </a:r>
            <a:endParaRPr lang="en-US" dirty="0">
              <a:latin typeface="+mj-lt"/>
            </a:endParaRPr>
          </a:p>
        </p:txBody>
      </p:sp>
      <p:sp>
        <p:nvSpPr>
          <p:cNvPr id="7" name="Rectangle: Rounded Corners 8">
            <a:extLst>
              <a:ext uri="{FF2B5EF4-FFF2-40B4-BE49-F238E27FC236}">
                <a16:creationId xmlns:a16="http://schemas.microsoft.com/office/drawing/2014/main" id="{870AFBB1-B53A-A2CC-058B-1C8A055064B0}"/>
              </a:ext>
            </a:extLst>
          </p:cNvPr>
          <p:cNvSpPr/>
          <p:nvPr/>
        </p:nvSpPr>
        <p:spPr>
          <a:xfrm>
            <a:off x="6027683" y="2149062"/>
            <a:ext cx="3101744"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Tính</a:t>
            </a:r>
            <a:r>
              <a:rPr lang="en-US" dirty="0" smtClean="0">
                <a:latin typeface="+mj-lt"/>
              </a:rPr>
              <a:t> </a:t>
            </a:r>
            <a:r>
              <a:rPr lang="en-US" dirty="0" err="1" smtClean="0">
                <a:latin typeface="+mj-lt"/>
              </a:rPr>
              <a:t>toán</a:t>
            </a:r>
            <a:r>
              <a:rPr lang="en-US" dirty="0" smtClean="0">
                <a:latin typeface="+mj-lt"/>
              </a:rPr>
              <a:t> </a:t>
            </a:r>
            <a:r>
              <a:rPr lang="en-US" dirty="0" err="1" smtClean="0">
                <a:latin typeface="+mj-lt"/>
              </a:rPr>
              <a:t>độ</a:t>
            </a:r>
            <a:r>
              <a:rPr lang="en-US" dirty="0" smtClean="0">
                <a:latin typeface="+mj-lt"/>
              </a:rPr>
              <a:t> </a:t>
            </a:r>
            <a:r>
              <a:rPr lang="en-US" dirty="0" err="1" smtClean="0">
                <a:latin typeface="+mj-lt"/>
              </a:rPr>
              <a:t>tương</a:t>
            </a:r>
            <a:r>
              <a:rPr lang="en-US" dirty="0" smtClean="0">
                <a:latin typeface="+mj-lt"/>
              </a:rPr>
              <a:t> </a:t>
            </a:r>
            <a:r>
              <a:rPr lang="en-US" dirty="0" err="1" smtClean="0">
                <a:latin typeface="+mj-lt"/>
              </a:rPr>
              <a:t>đồng</a:t>
            </a:r>
            <a:r>
              <a:rPr lang="en-US" dirty="0" smtClean="0">
                <a:latin typeface="+mj-lt"/>
              </a:rPr>
              <a:t> </a:t>
            </a:r>
            <a:r>
              <a:rPr lang="en-US" dirty="0" err="1" smtClean="0">
                <a:latin typeface="+mj-lt"/>
              </a:rPr>
              <a:t>giữa</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khuôn</a:t>
            </a:r>
            <a:r>
              <a:rPr lang="en-US" dirty="0" smtClean="0">
                <a:latin typeface="+mj-lt"/>
              </a:rPr>
              <a:t> </a:t>
            </a:r>
            <a:r>
              <a:rPr lang="en-US" dirty="0" err="1" smtClean="0">
                <a:latin typeface="+mj-lt"/>
              </a:rPr>
              <a:t>mặt</a:t>
            </a:r>
            <a:endParaRPr lang="en-US" dirty="0">
              <a:latin typeface="+mj-lt"/>
            </a:endParaRPr>
          </a:p>
        </p:txBody>
      </p:sp>
      <p:sp>
        <p:nvSpPr>
          <p:cNvPr id="9" name="Rectangle: Rounded Corners 8">
            <a:extLst>
              <a:ext uri="{FF2B5EF4-FFF2-40B4-BE49-F238E27FC236}">
                <a16:creationId xmlns:a16="http://schemas.microsoft.com/office/drawing/2014/main" id="{870AFBB1-B53A-A2CC-058B-1C8A055064B0}"/>
              </a:ext>
            </a:extLst>
          </p:cNvPr>
          <p:cNvSpPr/>
          <p:nvPr/>
        </p:nvSpPr>
        <p:spPr>
          <a:xfrm>
            <a:off x="395281" y="4045925"/>
            <a:ext cx="3101744"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Viết</a:t>
            </a:r>
            <a:r>
              <a:rPr lang="en-US" dirty="0" smtClean="0">
                <a:latin typeface="+mj-lt"/>
              </a:rPr>
              <a:t> </a:t>
            </a:r>
            <a:r>
              <a:rPr lang="en-US" dirty="0" err="1" smtClean="0">
                <a:latin typeface="+mj-lt"/>
              </a:rPr>
              <a:t>kết</a:t>
            </a:r>
            <a:r>
              <a:rPr lang="en-US" dirty="0" smtClean="0">
                <a:latin typeface="+mj-lt"/>
              </a:rPr>
              <a:t> </a:t>
            </a:r>
            <a:r>
              <a:rPr lang="en-US" dirty="0" err="1" smtClean="0">
                <a:latin typeface="+mj-lt"/>
              </a:rPr>
              <a:t>quả</a:t>
            </a:r>
            <a:r>
              <a:rPr lang="en-US" dirty="0" smtClean="0">
                <a:latin typeface="+mj-lt"/>
              </a:rPr>
              <a:t> so </a:t>
            </a:r>
            <a:r>
              <a:rPr lang="en-US" dirty="0" err="1" smtClean="0">
                <a:latin typeface="+mj-lt"/>
              </a:rPr>
              <a:t>sánh</a:t>
            </a:r>
            <a:endParaRPr lang="en-US" dirty="0">
              <a:latin typeface="+mj-lt"/>
            </a:endParaRPr>
          </a:p>
        </p:txBody>
      </p:sp>
      <p:sp>
        <p:nvSpPr>
          <p:cNvPr id="10" name="Rectangle: Rounded Corners 8">
            <a:extLst>
              <a:ext uri="{FF2B5EF4-FFF2-40B4-BE49-F238E27FC236}">
                <a16:creationId xmlns:a16="http://schemas.microsoft.com/office/drawing/2014/main" id="{870AFBB1-B53A-A2CC-058B-1C8A055064B0}"/>
              </a:ext>
            </a:extLst>
          </p:cNvPr>
          <p:cNvSpPr/>
          <p:nvPr/>
        </p:nvSpPr>
        <p:spPr>
          <a:xfrm>
            <a:off x="5380321" y="4045925"/>
            <a:ext cx="3101744" cy="44014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mj-lt"/>
              </a:rPr>
              <a:t>Hiển</a:t>
            </a:r>
            <a:r>
              <a:rPr lang="en-US" dirty="0" smtClean="0">
                <a:latin typeface="+mj-lt"/>
              </a:rPr>
              <a:t> </a:t>
            </a:r>
            <a:r>
              <a:rPr lang="en-US" dirty="0" err="1" smtClean="0">
                <a:latin typeface="+mj-lt"/>
              </a:rPr>
              <a:t>thị</a:t>
            </a:r>
            <a:r>
              <a:rPr lang="en-US" dirty="0" smtClean="0">
                <a:latin typeface="+mj-lt"/>
              </a:rPr>
              <a:t> </a:t>
            </a:r>
            <a:r>
              <a:rPr lang="en-US" dirty="0" err="1" smtClean="0">
                <a:latin typeface="+mj-lt"/>
              </a:rPr>
              <a:t>hình</a:t>
            </a:r>
            <a:r>
              <a:rPr lang="en-US" dirty="0" smtClean="0">
                <a:latin typeface="+mj-lt"/>
              </a:rPr>
              <a:t> </a:t>
            </a:r>
            <a:r>
              <a:rPr lang="en-US" dirty="0" err="1" smtClean="0">
                <a:latin typeface="+mj-lt"/>
              </a:rPr>
              <a:t>ảnh</a:t>
            </a:r>
            <a:endParaRPr lang="en-US" dirty="0">
              <a:latin typeface="+mj-lt"/>
            </a:endParaRPr>
          </a:p>
        </p:txBody>
      </p:sp>
      <p:cxnSp>
        <p:nvCxnSpPr>
          <p:cNvPr id="11" name="Google Shape;684;p79"/>
          <p:cNvCxnSpPr/>
          <p:nvPr/>
        </p:nvCxnSpPr>
        <p:spPr>
          <a:xfrm>
            <a:off x="5508929" y="1590560"/>
            <a:ext cx="503635"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684;p79"/>
          <p:cNvCxnSpPr/>
          <p:nvPr/>
        </p:nvCxnSpPr>
        <p:spPr>
          <a:xfrm>
            <a:off x="7578555" y="972615"/>
            <a:ext cx="503635"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684;p79"/>
          <p:cNvCxnSpPr/>
          <p:nvPr/>
        </p:nvCxnSpPr>
        <p:spPr>
          <a:xfrm>
            <a:off x="8082190" y="963862"/>
            <a:ext cx="0" cy="400582"/>
          </a:xfrm>
          <a:prstGeom prst="straightConnector1">
            <a:avLst/>
          </a:prstGeom>
          <a:noFill/>
          <a:ln w="28575" cap="flat" cmpd="sng">
            <a:solidFill>
              <a:schemeClr val="accent1"/>
            </a:solidFill>
            <a:prstDash val="solid"/>
            <a:round/>
            <a:headEnd type="none" w="med" len="med"/>
            <a:tailEnd type="none" w="med" len="med"/>
          </a:ln>
        </p:spPr>
      </p:cxnSp>
      <p:cxnSp>
        <p:nvCxnSpPr>
          <p:cNvPr id="16" name="Google Shape;684;p79"/>
          <p:cNvCxnSpPr>
            <a:endCxn id="7" idx="1"/>
          </p:cNvCxnSpPr>
          <p:nvPr/>
        </p:nvCxnSpPr>
        <p:spPr>
          <a:xfrm>
            <a:off x="5618467" y="2369132"/>
            <a:ext cx="409216" cy="1"/>
          </a:xfrm>
          <a:prstGeom prst="straightConnector1">
            <a:avLst/>
          </a:prstGeom>
          <a:noFill/>
          <a:ln w="28575" cap="flat" cmpd="sng">
            <a:solidFill>
              <a:schemeClr val="accent1"/>
            </a:solidFill>
            <a:prstDash val="solid"/>
            <a:round/>
            <a:headEnd type="none" w="med" len="med"/>
            <a:tailEnd type="none" w="med" len="med"/>
          </a:ln>
        </p:spPr>
      </p:cxnSp>
      <p:cxnSp>
        <p:nvCxnSpPr>
          <p:cNvPr id="18" name="Google Shape;684;p79"/>
          <p:cNvCxnSpPr>
            <a:stCxn id="9" idx="0"/>
          </p:cNvCxnSpPr>
          <p:nvPr/>
        </p:nvCxnSpPr>
        <p:spPr>
          <a:xfrm flipV="1">
            <a:off x="1946153" y="3767989"/>
            <a:ext cx="0" cy="277936"/>
          </a:xfrm>
          <a:prstGeom prst="straightConnector1">
            <a:avLst/>
          </a:prstGeom>
          <a:noFill/>
          <a:ln w="28575" cap="flat" cmpd="sng">
            <a:solidFill>
              <a:schemeClr val="accent1"/>
            </a:solidFill>
            <a:prstDash val="solid"/>
            <a:round/>
            <a:headEnd type="none" w="med" len="med"/>
            <a:tailEnd type="none" w="med" len="med"/>
          </a:ln>
        </p:spPr>
      </p:cxnSp>
      <p:cxnSp>
        <p:nvCxnSpPr>
          <p:cNvPr id="19" name="Google Shape;684;p79"/>
          <p:cNvCxnSpPr>
            <a:endCxn id="10" idx="0"/>
          </p:cNvCxnSpPr>
          <p:nvPr/>
        </p:nvCxnSpPr>
        <p:spPr>
          <a:xfrm>
            <a:off x="6921062" y="3767989"/>
            <a:ext cx="10131" cy="277936"/>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7917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anim calcmode="lin" valueType="num">
                                      <p:cBhvr>
                                        <p:cTn id="15" dur="250" fill="hold"/>
                                        <p:tgtEl>
                                          <p:spTgt spid="7"/>
                                        </p:tgtEl>
                                        <p:attrNameLst>
                                          <p:attrName>ppt_x</p:attrName>
                                        </p:attrNameLst>
                                      </p:cBhvr>
                                      <p:tavLst>
                                        <p:tav tm="0">
                                          <p:val>
                                            <p:strVal val="#ppt_x"/>
                                          </p:val>
                                        </p:tav>
                                        <p:tav tm="100000">
                                          <p:val>
                                            <p:strVal val="#ppt_x"/>
                                          </p:val>
                                        </p:tav>
                                      </p:tavLst>
                                    </p:anim>
                                    <p:anim calcmode="lin" valueType="num">
                                      <p:cBhvr>
                                        <p:cTn id="16"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anim calcmode="lin" valueType="num">
                                      <p:cBhvr>
                                        <p:cTn id="22" dur="250" fill="hold"/>
                                        <p:tgtEl>
                                          <p:spTgt spid="9"/>
                                        </p:tgtEl>
                                        <p:attrNameLst>
                                          <p:attrName>ppt_x</p:attrName>
                                        </p:attrNameLst>
                                      </p:cBhvr>
                                      <p:tavLst>
                                        <p:tav tm="0">
                                          <p:val>
                                            <p:strVal val="#ppt_x"/>
                                          </p:val>
                                        </p:tav>
                                        <p:tav tm="100000">
                                          <p:val>
                                            <p:strVal val="#ppt_x"/>
                                          </p:val>
                                        </p:tav>
                                      </p:tavLst>
                                    </p:anim>
                                    <p:anim calcmode="lin" valueType="num">
                                      <p:cBhvr>
                                        <p:cTn id="23"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anim calcmode="lin" valueType="num">
                                      <p:cBhvr>
                                        <p:cTn id="29" dur="250" fill="hold"/>
                                        <p:tgtEl>
                                          <p:spTgt spid="10"/>
                                        </p:tgtEl>
                                        <p:attrNameLst>
                                          <p:attrName>ppt_x</p:attrName>
                                        </p:attrNameLst>
                                      </p:cBhvr>
                                      <p:tavLst>
                                        <p:tav tm="0">
                                          <p:val>
                                            <p:strVal val="#ppt_x"/>
                                          </p:val>
                                        </p:tav>
                                        <p:tav tm="100000">
                                          <p:val>
                                            <p:strVal val="#ppt_x"/>
                                          </p:val>
                                        </p:tav>
                                      </p:tavLst>
                                    </p:anim>
                                    <p:anim calcmode="lin" valueType="num">
                                      <p:cBhvr>
                                        <p:cTn id="30"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 name="Google Shape;1424;p34"/>
          <p:cNvSpPr/>
          <p:nvPr/>
        </p:nvSpPr>
        <p:spPr>
          <a:xfrm>
            <a:off x="2097033" y="1511343"/>
            <a:ext cx="1539371" cy="8487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5" name="Google Shape;498;p61"/>
          <p:cNvSpPr txBox="1">
            <a:spLocks noGrp="1"/>
          </p:cNvSpPr>
          <p:nvPr>
            <p:ph type="subTitle" idx="4294967295"/>
          </p:nvPr>
        </p:nvSpPr>
        <p:spPr>
          <a:xfrm>
            <a:off x="1341826" y="2428188"/>
            <a:ext cx="3077531"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t>CHỨC NĂNG CẢI TIẾN</a:t>
            </a:r>
            <a:endParaRPr sz="2800" b="1" dirty="0"/>
          </a:p>
        </p:txBody>
      </p:sp>
      <p:pic>
        <p:nvPicPr>
          <p:cNvPr id="2" name="Picture 1"/>
          <p:cNvPicPr>
            <a:picLocks noChangeAspect="1"/>
          </p:cNvPicPr>
          <p:nvPr/>
        </p:nvPicPr>
        <p:blipFill>
          <a:blip r:embed="rId3"/>
          <a:stretch>
            <a:fillRect/>
          </a:stretch>
        </p:blipFill>
        <p:spPr>
          <a:xfrm>
            <a:off x="2290596" y="1511343"/>
            <a:ext cx="1152244" cy="1018120"/>
          </a:xfrm>
          <a:prstGeom prst="rect">
            <a:avLst/>
          </a:prstGeom>
        </p:spPr>
      </p:pic>
      <p:grpSp>
        <p:nvGrpSpPr>
          <p:cNvPr id="179" name="Google Shape;3277;p67">
            <a:extLst>
              <a:ext uri="{FF2B5EF4-FFF2-40B4-BE49-F238E27FC236}">
                <a16:creationId xmlns:a16="http://schemas.microsoft.com/office/drawing/2014/main" id="{877BF76A-32EB-D424-DA36-ACFEEC554FF8}"/>
              </a:ext>
            </a:extLst>
          </p:cNvPr>
          <p:cNvGrpSpPr/>
          <p:nvPr/>
        </p:nvGrpSpPr>
        <p:grpSpPr>
          <a:xfrm>
            <a:off x="4801513" y="1567997"/>
            <a:ext cx="3922073" cy="2793797"/>
            <a:chOff x="563040" y="475200"/>
            <a:chExt cx="8949240" cy="5226480"/>
          </a:xfrm>
        </p:grpSpPr>
        <p:sp>
          <p:nvSpPr>
            <p:cNvPr id="180" name="Google Shape;3278;p67">
              <a:extLst>
                <a:ext uri="{FF2B5EF4-FFF2-40B4-BE49-F238E27FC236}">
                  <a16:creationId xmlns:a16="http://schemas.microsoft.com/office/drawing/2014/main" id="{FBC5507D-E531-8BEA-B3AA-71EDBE0A42E7}"/>
                </a:ext>
              </a:extLst>
            </p:cNvPr>
            <p:cNvSpPr/>
            <p:nvPr/>
          </p:nvSpPr>
          <p:spPr>
            <a:xfrm>
              <a:off x="563040" y="4877331"/>
              <a:ext cx="8949240" cy="6480"/>
            </a:xfrm>
            <a:custGeom>
              <a:avLst/>
              <a:gdLst/>
              <a:ahLst/>
              <a:cxnLst/>
              <a:rect l="l" t="t" r="r" b="b"/>
              <a:pathLst>
                <a:path w="24859" h="18" extrusionOk="0">
                  <a:moveTo>
                    <a:pt x="0" y="9"/>
                  </a:moveTo>
                  <a:cubicBezTo>
                    <a:pt x="0" y="4"/>
                    <a:pt x="5565" y="0"/>
                    <a:pt x="12429" y="0"/>
                  </a:cubicBezTo>
                  <a:cubicBezTo>
                    <a:pt x="19295" y="0"/>
                    <a:pt x="24859" y="4"/>
                    <a:pt x="24859" y="9"/>
                  </a:cubicBezTo>
                  <a:cubicBezTo>
                    <a:pt x="24859" y="14"/>
                    <a:pt x="19295" y="18"/>
                    <a:pt x="12429" y="18"/>
                  </a:cubicBezTo>
                  <a:cubicBezTo>
                    <a:pt x="5565" y="18"/>
                    <a:pt x="0" y="14"/>
                    <a:pt x="0" y="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3279;p67">
              <a:extLst>
                <a:ext uri="{FF2B5EF4-FFF2-40B4-BE49-F238E27FC236}">
                  <a16:creationId xmlns:a16="http://schemas.microsoft.com/office/drawing/2014/main" id="{8F9064C2-AED6-D47A-4086-4EC5EADDA418}"/>
                </a:ext>
              </a:extLst>
            </p:cNvPr>
            <p:cNvSpPr/>
            <p:nvPr/>
          </p:nvSpPr>
          <p:spPr>
            <a:xfrm>
              <a:off x="3114000" y="475200"/>
              <a:ext cx="4187880" cy="3359160"/>
            </a:xfrm>
            <a:custGeom>
              <a:avLst/>
              <a:gdLst/>
              <a:ahLst/>
              <a:cxnLst/>
              <a:rect l="l" t="t" r="r" b="b"/>
              <a:pathLst>
                <a:path w="11633" h="9331" extrusionOk="0">
                  <a:moveTo>
                    <a:pt x="11633" y="9331"/>
                  </a:moveTo>
                  <a:lnTo>
                    <a:pt x="0" y="9331"/>
                  </a:lnTo>
                  <a:lnTo>
                    <a:pt x="0" y="0"/>
                  </a:lnTo>
                  <a:lnTo>
                    <a:pt x="11633" y="45"/>
                  </a:lnTo>
                  <a:lnTo>
                    <a:pt x="11633" y="9331"/>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3280;p67">
              <a:extLst>
                <a:ext uri="{FF2B5EF4-FFF2-40B4-BE49-F238E27FC236}">
                  <a16:creationId xmlns:a16="http://schemas.microsoft.com/office/drawing/2014/main" id="{7C0E6BA0-4840-B455-E303-10335C097F43}"/>
                </a:ext>
              </a:extLst>
            </p:cNvPr>
            <p:cNvSpPr/>
            <p:nvPr/>
          </p:nvSpPr>
          <p:spPr>
            <a:xfrm>
              <a:off x="3277080" y="631080"/>
              <a:ext cx="3861720" cy="3039840"/>
            </a:xfrm>
            <a:custGeom>
              <a:avLst/>
              <a:gdLst/>
              <a:ahLst/>
              <a:cxnLst/>
              <a:rect l="l" t="t" r="r" b="b"/>
              <a:pathLst>
                <a:path w="10727" h="8444" extrusionOk="0">
                  <a:moveTo>
                    <a:pt x="10727" y="8444"/>
                  </a:moveTo>
                  <a:lnTo>
                    <a:pt x="0" y="8444"/>
                  </a:lnTo>
                  <a:lnTo>
                    <a:pt x="0" y="0"/>
                  </a:lnTo>
                  <a:lnTo>
                    <a:pt x="10727" y="0"/>
                  </a:lnTo>
                  <a:lnTo>
                    <a:pt x="10727" y="844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3281;p67">
              <a:extLst>
                <a:ext uri="{FF2B5EF4-FFF2-40B4-BE49-F238E27FC236}">
                  <a16:creationId xmlns:a16="http://schemas.microsoft.com/office/drawing/2014/main" id="{C8F9B3D1-C527-DB48-59A7-2EC01E7E7915}"/>
                </a:ext>
              </a:extLst>
            </p:cNvPr>
            <p:cNvSpPr/>
            <p:nvPr/>
          </p:nvSpPr>
          <p:spPr>
            <a:xfrm>
              <a:off x="5099040" y="946800"/>
              <a:ext cx="60480" cy="14760"/>
            </a:xfrm>
            <a:custGeom>
              <a:avLst/>
              <a:gdLst/>
              <a:ahLst/>
              <a:cxnLst/>
              <a:rect l="l" t="t" r="r" b="b"/>
              <a:pathLst>
                <a:path w="168" h="41" extrusionOk="0">
                  <a:moveTo>
                    <a:pt x="167" y="1"/>
                  </a:moveTo>
                  <a:cubicBezTo>
                    <a:pt x="169" y="4"/>
                    <a:pt x="135" y="25"/>
                    <a:pt x="87" y="35"/>
                  </a:cubicBezTo>
                  <a:cubicBezTo>
                    <a:pt x="39" y="45"/>
                    <a:pt x="0" y="41"/>
                    <a:pt x="0" y="37"/>
                  </a:cubicBezTo>
                  <a:cubicBezTo>
                    <a:pt x="0" y="34"/>
                    <a:pt x="38" y="32"/>
                    <a:pt x="84" y="22"/>
                  </a:cubicBezTo>
                  <a:cubicBezTo>
                    <a:pt x="130" y="12"/>
                    <a:pt x="166" y="-2"/>
                    <a:pt x="1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3282;p67">
              <a:extLst>
                <a:ext uri="{FF2B5EF4-FFF2-40B4-BE49-F238E27FC236}">
                  <a16:creationId xmlns:a16="http://schemas.microsoft.com/office/drawing/2014/main" id="{E4D3A244-EA04-1F59-27A3-4100F563A2D1}"/>
                </a:ext>
              </a:extLst>
            </p:cNvPr>
            <p:cNvSpPr/>
            <p:nvPr/>
          </p:nvSpPr>
          <p:spPr>
            <a:xfrm>
              <a:off x="4656960" y="771120"/>
              <a:ext cx="104760" cy="174960"/>
            </a:xfrm>
            <a:custGeom>
              <a:avLst/>
              <a:gdLst/>
              <a:ahLst/>
              <a:cxnLst/>
              <a:rect l="l" t="t" r="r" b="b"/>
              <a:pathLst>
                <a:path w="291" h="486" extrusionOk="0">
                  <a:moveTo>
                    <a:pt x="291" y="428"/>
                  </a:moveTo>
                  <a:cubicBezTo>
                    <a:pt x="291" y="429"/>
                    <a:pt x="284" y="432"/>
                    <a:pt x="271" y="437"/>
                  </a:cubicBezTo>
                  <a:cubicBezTo>
                    <a:pt x="258" y="442"/>
                    <a:pt x="238" y="448"/>
                    <a:pt x="213" y="455"/>
                  </a:cubicBezTo>
                  <a:cubicBezTo>
                    <a:pt x="163" y="468"/>
                    <a:pt x="91" y="483"/>
                    <a:pt x="6" y="486"/>
                  </a:cubicBezTo>
                  <a:cubicBezTo>
                    <a:pt x="3" y="486"/>
                    <a:pt x="0" y="484"/>
                    <a:pt x="0" y="480"/>
                  </a:cubicBezTo>
                  <a:cubicBezTo>
                    <a:pt x="0" y="479"/>
                    <a:pt x="0" y="478"/>
                    <a:pt x="0" y="477"/>
                  </a:cubicBezTo>
                  <a:cubicBezTo>
                    <a:pt x="14" y="444"/>
                    <a:pt x="29" y="408"/>
                    <a:pt x="44" y="371"/>
                  </a:cubicBezTo>
                  <a:cubicBezTo>
                    <a:pt x="87" y="268"/>
                    <a:pt x="127" y="175"/>
                    <a:pt x="157" y="108"/>
                  </a:cubicBezTo>
                  <a:cubicBezTo>
                    <a:pt x="171" y="76"/>
                    <a:pt x="183" y="50"/>
                    <a:pt x="192" y="29"/>
                  </a:cubicBezTo>
                  <a:cubicBezTo>
                    <a:pt x="201" y="10"/>
                    <a:pt x="206" y="0"/>
                    <a:pt x="207" y="0"/>
                  </a:cubicBezTo>
                  <a:cubicBezTo>
                    <a:pt x="208" y="1"/>
                    <a:pt x="204" y="11"/>
                    <a:pt x="197" y="31"/>
                  </a:cubicBezTo>
                  <a:cubicBezTo>
                    <a:pt x="189" y="52"/>
                    <a:pt x="178" y="79"/>
                    <a:pt x="165" y="112"/>
                  </a:cubicBezTo>
                  <a:cubicBezTo>
                    <a:pt x="138" y="180"/>
                    <a:pt x="100" y="273"/>
                    <a:pt x="56" y="377"/>
                  </a:cubicBezTo>
                  <a:cubicBezTo>
                    <a:pt x="41" y="414"/>
                    <a:pt x="26" y="449"/>
                    <a:pt x="12" y="482"/>
                  </a:cubicBezTo>
                  <a:lnTo>
                    <a:pt x="6" y="473"/>
                  </a:lnTo>
                  <a:cubicBezTo>
                    <a:pt x="89" y="471"/>
                    <a:pt x="161" y="458"/>
                    <a:pt x="211" y="447"/>
                  </a:cubicBezTo>
                  <a:cubicBezTo>
                    <a:pt x="261" y="436"/>
                    <a:pt x="290" y="427"/>
                    <a:pt x="291" y="4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3283;p67">
              <a:extLst>
                <a:ext uri="{FF2B5EF4-FFF2-40B4-BE49-F238E27FC236}">
                  <a16:creationId xmlns:a16="http://schemas.microsoft.com/office/drawing/2014/main" id="{BAB0899D-C93C-ECA3-B19A-19D6C67D6A4B}"/>
                </a:ext>
              </a:extLst>
            </p:cNvPr>
            <p:cNvSpPr/>
            <p:nvPr/>
          </p:nvSpPr>
          <p:spPr>
            <a:xfrm>
              <a:off x="4702680" y="764280"/>
              <a:ext cx="126000" cy="10800"/>
            </a:xfrm>
            <a:custGeom>
              <a:avLst/>
              <a:gdLst/>
              <a:ahLst/>
              <a:cxnLst/>
              <a:rect l="l" t="t" r="r" b="b"/>
              <a:pathLst>
                <a:path w="350" h="30" extrusionOk="0">
                  <a:moveTo>
                    <a:pt x="350" y="6"/>
                  </a:moveTo>
                  <a:cubicBezTo>
                    <a:pt x="350" y="10"/>
                    <a:pt x="271" y="10"/>
                    <a:pt x="175" y="17"/>
                  </a:cubicBezTo>
                  <a:cubicBezTo>
                    <a:pt x="79" y="23"/>
                    <a:pt x="1" y="33"/>
                    <a:pt x="0" y="30"/>
                  </a:cubicBezTo>
                  <a:cubicBezTo>
                    <a:pt x="0" y="28"/>
                    <a:pt x="19" y="23"/>
                    <a:pt x="50" y="18"/>
                  </a:cubicBezTo>
                  <a:cubicBezTo>
                    <a:pt x="82" y="12"/>
                    <a:pt x="126" y="7"/>
                    <a:pt x="174" y="3"/>
                  </a:cubicBezTo>
                  <a:cubicBezTo>
                    <a:pt x="223" y="0"/>
                    <a:pt x="267" y="0"/>
                    <a:pt x="298" y="1"/>
                  </a:cubicBezTo>
                  <a:cubicBezTo>
                    <a:pt x="330" y="2"/>
                    <a:pt x="350" y="4"/>
                    <a:pt x="350"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3284;p67">
              <a:extLst>
                <a:ext uri="{FF2B5EF4-FFF2-40B4-BE49-F238E27FC236}">
                  <a16:creationId xmlns:a16="http://schemas.microsoft.com/office/drawing/2014/main" id="{EBEC1E88-9B20-A921-B71F-CEBA23E88B3B}"/>
                </a:ext>
              </a:extLst>
            </p:cNvPr>
            <p:cNvSpPr/>
            <p:nvPr/>
          </p:nvSpPr>
          <p:spPr>
            <a:xfrm>
              <a:off x="4686480" y="857880"/>
              <a:ext cx="72360" cy="13680"/>
            </a:xfrm>
            <a:custGeom>
              <a:avLst/>
              <a:gdLst/>
              <a:ahLst/>
              <a:cxnLst/>
              <a:rect l="l" t="t" r="r" b="b"/>
              <a:pathLst>
                <a:path w="201" h="38" extrusionOk="0">
                  <a:moveTo>
                    <a:pt x="201" y="1"/>
                  </a:moveTo>
                  <a:cubicBezTo>
                    <a:pt x="202" y="5"/>
                    <a:pt x="159" y="21"/>
                    <a:pt x="102" y="30"/>
                  </a:cubicBezTo>
                  <a:cubicBezTo>
                    <a:pt x="46" y="40"/>
                    <a:pt x="0" y="39"/>
                    <a:pt x="0" y="35"/>
                  </a:cubicBezTo>
                  <a:cubicBezTo>
                    <a:pt x="-1" y="31"/>
                    <a:pt x="45" y="27"/>
                    <a:pt x="100" y="17"/>
                  </a:cubicBezTo>
                  <a:cubicBezTo>
                    <a:pt x="156" y="8"/>
                    <a:pt x="200" y="-3"/>
                    <a:pt x="2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3285;p67">
              <a:extLst>
                <a:ext uri="{FF2B5EF4-FFF2-40B4-BE49-F238E27FC236}">
                  <a16:creationId xmlns:a16="http://schemas.microsoft.com/office/drawing/2014/main" id="{AA1CEB40-AF53-4C5F-37A7-B44DE2C463F1}"/>
                </a:ext>
              </a:extLst>
            </p:cNvPr>
            <p:cNvSpPr/>
            <p:nvPr/>
          </p:nvSpPr>
          <p:spPr>
            <a:xfrm>
              <a:off x="4789800" y="865440"/>
              <a:ext cx="84240" cy="89280"/>
            </a:xfrm>
            <a:custGeom>
              <a:avLst/>
              <a:gdLst/>
              <a:ahLst/>
              <a:cxnLst/>
              <a:rect l="l" t="t" r="r" b="b"/>
              <a:pathLst>
                <a:path w="234" h="248" extrusionOk="0">
                  <a:moveTo>
                    <a:pt x="234" y="207"/>
                  </a:moveTo>
                  <a:cubicBezTo>
                    <a:pt x="234" y="209"/>
                    <a:pt x="211" y="217"/>
                    <a:pt x="171" y="226"/>
                  </a:cubicBezTo>
                  <a:cubicBezTo>
                    <a:pt x="131" y="236"/>
                    <a:pt x="73" y="245"/>
                    <a:pt x="6" y="248"/>
                  </a:cubicBezTo>
                  <a:cubicBezTo>
                    <a:pt x="3" y="248"/>
                    <a:pt x="0" y="245"/>
                    <a:pt x="0" y="242"/>
                  </a:cubicBezTo>
                  <a:cubicBezTo>
                    <a:pt x="0" y="239"/>
                    <a:pt x="1" y="237"/>
                    <a:pt x="2" y="236"/>
                  </a:cubicBezTo>
                  <a:cubicBezTo>
                    <a:pt x="20" y="223"/>
                    <a:pt x="38" y="209"/>
                    <a:pt x="55" y="192"/>
                  </a:cubicBezTo>
                  <a:cubicBezTo>
                    <a:pt x="84" y="162"/>
                    <a:pt x="106" y="130"/>
                    <a:pt x="122" y="99"/>
                  </a:cubicBezTo>
                  <a:cubicBezTo>
                    <a:pt x="130" y="83"/>
                    <a:pt x="138" y="68"/>
                    <a:pt x="140" y="53"/>
                  </a:cubicBezTo>
                  <a:cubicBezTo>
                    <a:pt x="142" y="38"/>
                    <a:pt x="140" y="24"/>
                    <a:pt x="131" y="16"/>
                  </a:cubicBezTo>
                  <a:cubicBezTo>
                    <a:pt x="122" y="8"/>
                    <a:pt x="110" y="7"/>
                    <a:pt x="100" y="8"/>
                  </a:cubicBezTo>
                  <a:cubicBezTo>
                    <a:pt x="90" y="10"/>
                    <a:pt x="82" y="14"/>
                    <a:pt x="75" y="17"/>
                  </a:cubicBezTo>
                  <a:cubicBezTo>
                    <a:pt x="62" y="25"/>
                    <a:pt x="55" y="30"/>
                    <a:pt x="54" y="29"/>
                  </a:cubicBezTo>
                  <a:cubicBezTo>
                    <a:pt x="54" y="28"/>
                    <a:pt x="60" y="22"/>
                    <a:pt x="72" y="13"/>
                  </a:cubicBezTo>
                  <a:cubicBezTo>
                    <a:pt x="79" y="9"/>
                    <a:pt x="87" y="3"/>
                    <a:pt x="99" y="1"/>
                  </a:cubicBezTo>
                  <a:cubicBezTo>
                    <a:pt x="110" y="-1"/>
                    <a:pt x="125" y="-1"/>
                    <a:pt x="137" y="9"/>
                  </a:cubicBezTo>
                  <a:cubicBezTo>
                    <a:pt x="150" y="19"/>
                    <a:pt x="153" y="38"/>
                    <a:pt x="151" y="54"/>
                  </a:cubicBezTo>
                  <a:cubicBezTo>
                    <a:pt x="149" y="71"/>
                    <a:pt x="141" y="88"/>
                    <a:pt x="133" y="104"/>
                  </a:cubicBezTo>
                  <a:cubicBezTo>
                    <a:pt x="117" y="137"/>
                    <a:pt x="94" y="171"/>
                    <a:pt x="64" y="201"/>
                  </a:cubicBezTo>
                  <a:cubicBezTo>
                    <a:pt x="47" y="219"/>
                    <a:pt x="28" y="234"/>
                    <a:pt x="10" y="247"/>
                  </a:cubicBezTo>
                  <a:lnTo>
                    <a:pt x="6" y="235"/>
                  </a:lnTo>
                  <a:cubicBezTo>
                    <a:pt x="72" y="233"/>
                    <a:pt x="129" y="225"/>
                    <a:pt x="169" y="218"/>
                  </a:cubicBezTo>
                  <a:cubicBezTo>
                    <a:pt x="210" y="211"/>
                    <a:pt x="234" y="206"/>
                    <a:pt x="234"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4275" rIns="90000" bIns="44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3286;p67">
              <a:extLst>
                <a:ext uri="{FF2B5EF4-FFF2-40B4-BE49-F238E27FC236}">
                  <a16:creationId xmlns:a16="http://schemas.microsoft.com/office/drawing/2014/main" id="{52CD6E0E-6F7D-9B2B-FE39-BB0AF54E3F16}"/>
                </a:ext>
              </a:extLst>
            </p:cNvPr>
            <p:cNvSpPr/>
            <p:nvPr/>
          </p:nvSpPr>
          <p:spPr>
            <a:xfrm>
              <a:off x="4891680" y="863640"/>
              <a:ext cx="73800" cy="9360"/>
            </a:xfrm>
            <a:custGeom>
              <a:avLst/>
              <a:gdLst/>
              <a:ahLst/>
              <a:cxnLst/>
              <a:rect l="l" t="t" r="r" b="b"/>
              <a:pathLst>
                <a:path w="205" h="26" extrusionOk="0">
                  <a:moveTo>
                    <a:pt x="205" y="1"/>
                  </a:moveTo>
                  <a:cubicBezTo>
                    <a:pt x="206" y="4"/>
                    <a:pt x="161" y="20"/>
                    <a:pt x="104" y="25"/>
                  </a:cubicBezTo>
                  <a:cubicBezTo>
                    <a:pt x="46" y="30"/>
                    <a:pt x="-1" y="22"/>
                    <a:pt x="0" y="19"/>
                  </a:cubicBezTo>
                  <a:cubicBezTo>
                    <a:pt x="0" y="15"/>
                    <a:pt x="46" y="17"/>
                    <a:pt x="102" y="11"/>
                  </a:cubicBezTo>
                  <a:cubicBezTo>
                    <a:pt x="159" y="7"/>
                    <a:pt x="204" y="-3"/>
                    <a:pt x="2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3287;p67">
              <a:extLst>
                <a:ext uri="{FF2B5EF4-FFF2-40B4-BE49-F238E27FC236}">
                  <a16:creationId xmlns:a16="http://schemas.microsoft.com/office/drawing/2014/main" id="{AC27F30D-DBEC-789C-59DF-CA8C485BAD67}"/>
                </a:ext>
              </a:extLst>
            </p:cNvPr>
            <p:cNvSpPr/>
            <p:nvPr/>
          </p:nvSpPr>
          <p:spPr>
            <a:xfrm>
              <a:off x="4997520" y="775080"/>
              <a:ext cx="88560" cy="133920"/>
            </a:xfrm>
            <a:custGeom>
              <a:avLst/>
              <a:gdLst/>
              <a:ahLst/>
              <a:cxnLst/>
              <a:rect l="l" t="t" r="r" b="b"/>
              <a:pathLst>
                <a:path w="246" h="372" extrusionOk="0">
                  <a:moveTo>
                    <a:pt x="238" y="321"/>
                  </a:moveTo>
                  <a:cubicBezTo>
                    <a:pt x="238" y="321"/>
                    <a:pt x="241" y="323"/>
                    <a:pt x="246" y="329"/>
                  </a:cubicBezTo>
                  <a:cubicBezTo>
                    <a:pt x="246" y="330"/>
                    <a:pt x="246" y="331"/>
                    <a:pt x="245" y="331"/>
                  </a:cubicBezTo>
                  <a:lnTo>
                    <a:pt x="245" y="331"/>
                  </a:lnTo>
                  <a:lnTo>
                    <a:pt x="244" y="331"/>
                  </a:lnTo>
                  <a:cubicBezTo>
                    <a:pt x="228" y="336"/>
                    <a:pt x="190" y="343"/>
                    <a:pt x="138" y="352"/>
                  </a:cubicBezTo>
                  <a:cubicBezTo>
                    <a:pt x="112" y="357"/>
                    <a:pt x="84" y="362"/>
                    <a:pt x="52" y="367"/>
                  </a:cubicBezTo>
                  <a:cubicBezTo>
                    <a:pt x="44" y="369"/>
                    <a:pt x="36" y="370"/>
                    <a:pt x="28" y="371"/>
                  </a:cubicBezTo>
                  <a:cubicBezTo>
                    <a:pt x="24" y="372"/>
                    <a:pt x="19" y="373"/>
                    <a:pt x="13" y="372"/>
                  </a:cubicBezTo>
                  <a:cubicBezTo>
                    <a:pt x="7" y="371"/>
                    <a:pt x="0" y="364"/>
                    <a:pt x="0" y="357"/>
                  </a:cubicBezTo>
                  <a:cubicBezTo>
                    <a:pt x="0" y="351"/>
                    <a:pt x="2" y="347"/>
                    <a:pt x="2" y="343"/>
                  </a:cubicBezTo>
                  <a:lnTo>
                    <a:pt x="5" y="330"/>
                  </a:lnTo>
                  <a:cubicBezTo>
                    <a:pt x="6" y="321"/>
                    <a:pt x="8" y="312"/>
                    <a:pt x="10" y="303"/>
                  </a:cubicBezTo>
                  <a:cubicBezTo>
                    <a:pt x="26" y="219"/>
                    <a:pt x="42" y="143"/>
                    <a:pt x="54" y="89"/>
                  </a:cubicBezTo>
                  <a:cubicBezTo>
                    <a:pt x="66" y="34"/>
                    <a:pt x="75" y="0"/>
                    <a:pt x="76" y="0"/>
                  </a:cubicBezTo>
                  <a:cubicBezTo>
                    <a:pt x="78" y="1"/>
                    <a:pt x="73" y="35"/>
                    <a:pt x="64" y="90"/>
                  </a:cubicBezTo>
                  <a:cubicBezTo>
                    <a:pt x="54" y="146"/>
                    <a:pt x="40" y="222"/>
                    <a:pt x="23" y="306"/>
                  </a:cubicBezTo>
                  <a:cubicBezTo>
                    <a:pt x="21" y="315"/>
                    <a:pt x="19" y="323"/>
                    <a:pt x="18" y="332"/>
                  </a:cubicBezTo>
                  <a:lnTo>
                    <a:pt x="15" y="345"/>
                  </a:lnTo>
                  <a:cubicBezTo>
                    <a:pt x="14" y="349"/>
                    <a:pt x="13" y="354"/>
                    <a:pt x="13" y="356"/>
                  </a:cubicBezTo>
                  <a:cubicBezTo>
                    <a:pt x="14" y="358"/>
                    <a:pt x="13" y="358"/>
                    <a:pt x="16" y="359"/>
                  </a:cubicBezTo>
                  <a:cubicBezTo>
                    <a:pt x="18" y="360"/>
                    <a:pt x="22" y="359"/>
                    <a:pt x="26" y="359"/>
                  </a:cubicBezTo>
                  <a:cubicBezTo>
                    <a:pt x="34" y="357"/>
                    <a:pt x="42" y="356"/>
                    <a:pt x="50" y="355"/>
                  </a:cubicBezTo>
                  <a:cubicBezTo>
                    <a:pt x="82" y="350"/>
                    <a:pt x="111" y="346"/>
                    <a:pt x="137" y="342"/>
                  </a:cubicBezTo>
                  <a:cubicBezTo>
                    <a:pt x="189" y="334"/>
                    <a:pt x="227" y="329"/>
                    <a:pt x="244" y="328"/>
                  </a:cubicBezTo>
                  <a:lnTo>
                    <a:pt x="243" y="331"/>
                  </a:lnTo>
                  <a:cubicBezTo>
                    <a:pt x="239" y="324"/>
                    <a:pt x="237" y="321"/>
                    <a:pt x="238" y="3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3288;p67">
              <a:extLst>
                <a:ext uri="{FF2B5EF4-FFF2-40B4-BE49-F238E27FC236}">
                  <a16:creationId xmlns:a16="http://schemas.microsoft.com/office/drawing/2014/main" id="{A8D26770-A5FB-6533-6D4D-D56245BE497C}"/>
                </a:ext>
              </a:extLst>
            </p:cNvPr>
            <p:cNvSpPr/>
            <p:nvPr/>
          </p:nvSpPr>
          <p:spPr>
            <a:xfrm>
              <a:off x="4999320" y="845640"/>
              <a:ext cx="67320" cy="6840"/>
            </a:xfrm>
            <a:custGeom>
              <a:avLst/>
              <a:gdLst/>
              <a:ahLst/>
              <a:cxnLst/>
              <a:rect l="l" t="t" r="r" b="b"/>
              <a:pathLst>
                <a:path w="187" h="19" extrusionOk="0">
                  <a:moveTo>
                    <a:pt x="186" y="1"/>
                  </a:moveTo>
                  <a:cubicBezTo>
                    <a:pt x="187" y="5"/>
                    <a:pt x="146" y="16"/>
                    <a:pt x="95" y="19"/>
                  </a:cubicBezTo>
                  <a:cubicBezTo>
                    <a:pt x="42" y="22"/>
                    <a:pt x="0" y="15"/>
                    <a:pt x="1" y="12"/>
                  </a:cubicBezTo>
                  <a:cubicBezTo>
                    <a:pt x="1" y="8"/>
                    <a:pt x="43" y="9"/>
                    <a:pt x="94" y="6"/>
                  </a:cubicBezTo>
                  <a:cubicBezTo>
                    <a:pt x="144" y="3"/>
                    <a:pt x="185" y="-2"/>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3289;p67">
              <a:extLst>
                <a:ext uri="{FF2B5EF4-FFF2-40B4-BE49-F238E27FC236}">
                  <a16:creationId xmlns:a16="http://schemas.microsoft.com/office/drawing/2014/main" id="{0E65D452-BB07-A8E9-9E89-1A04A4BCFC55}"/>
                </a:ext>
              </a:extLst>
            </p:cNvPr>
            <p:cNvSpPr/>
            <p:nvPr/>
          </p:nvSpPr>
          <p:spPr>
            <a:xfrm>
              <a:off x="4997880" y="770760"/>
              <a:ext cx="97560" cy="19800"/>
            </a:xfrm>
            <a:custGeom>
              <a:avLst/>
              <a:gdLst/>
              <a:ahLst/>
              <a:cxnLst/>
              <a:rect l="l" t="t" r="r" b="b"/>
              <a:pathLst>
                <a:path w="271" h="55" extrusionOk="0">
                  <a:moveTo>
                    <a:pt x="270" y="1"/>
                  </a:moveTo>
                  <a:cubicBezTo>
                    <a:pt x="271" y="5"/>
                    <a:pt x="211" y="20"/>
                    <a:pt x="136" y="34"/>
                  </a:cubicBezTo>
                  <a:cubicBezTo>
                    <a:pt x="63" y="49"/>
                    <a:pt x="2" y="58"/>
                    <a:pt x="1" y="54"/>
                  </a:cubicBezTo>
                  <a:cubicBezTo>
                    <a:pt x="0" y="51"/>
                    <a:pt x="60" y="36"/>
                    <a:pt x="134" y="21"/>
                  </a:cubicBezTo>
                  <a:cubicBezTo>
                    <a:pt x="208" y="7"/>
                    <a:pt x="269" y="-2"/>
                    <a:pt x="2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3290;p67">
              <a:extLst>
                <a:ext uri="{FF2B5EF4-FFF2-40B4-BE49-F238E27FC236}">
                  <a16:creationId xmlns:a16="http://schemas.microsoft.com/office/drawing/2014/main" id="{FF9BB474-2813-34B5-971D-ACBD5EA73040}"/>
                </a:ext>
              </a:extLst>
            </p:cNvPr>
            <p:cNvSpPr/>
            <p:nvPr/>
          </p:nvSpPr>
          <p:spPr>
            <a:xfrm>
              <a:off x="5102280" y="861480"/>
              <a:ext cx="31680" cy="96480"/>
            </a:xfrm>
            <a:custGeom>
              <a:avLst/>
              <a:gdLst/>
              <a:ahLst/>
              <a:cxnLst/>
              <a:rect l="l" t="t" r="r" b="b"/>
              <a:pathLst>
                <a:path w="88" h="268" extrusionOk="0">
                  <a:moveTo>
                    <a:pt x="79" y="268"/>
                  </a:moveTo>
                  <a:cubicBezTo>
                    <a:pt x="77" y="268"/>
                    <a:pt x="73" y="246"/>
                    <a:pt x="71" y="209"/>
                  </a:cubicBezTo>
                  <a:cubicBezTo>
                    <a:pt x="68" y="172"/>
                    <a:pt x="67" y="121"/>
                    <a:pt x="70" y="65"/>
                  </a:cubicBezTo>
                  <a:cubicBezTo>
                    <a:pt x="71" y="45"/>
                    <a:pt x="73" y="25"/>
                    <a:pt x="75" y="7"/>
                  </a:cubicBezTo>
                  <a:lnTo>
                    <a:pt x="87" y="9"/>
                  </a:lnTo>
                  <a:cubicBezTo>
                    <a:pt x="74" y="51"/>
                    <a:pt x="51" y="82"/>
                    <a:pt x="33" y="100"/>
                  </a:cubicBezTo>
                  <a:cubicBezTo>
                    <a:pt x="14" y="118"/>
                    <a:pt x="0" y="126"/>
                    <a:pt x="0" y="125"/>
                  </a:cubicBezTo>
                  <a:cubicBezTo>
                    <a:pt x="-2" y="124"/>
                    <a:pt x="10" y="114"/>
                    <a:pt x="27" y="94"/>
                  </a:cubicBezTo>
                  <a:cubicBezTo>
                    <a:pt x="43" y="75"/>
                    <a:pt x="63" y="45"/>
                    <a:pt x="75" y="6"/>
                  </a:cubicBezTo>
                  <a:cubicBezTo>
                    <a:pt x="76" y="2"/>
                    <a:pt x="79" y="0"/>
                    <a:pt x="83" y="1"/>
                  </a:cubicBezTo>
                  <a:cubicBezTo>
                    <a:pt x="86" y="2"/>
                    <a:pt x="88" y="5"/>
                    <a:pt x="87" y="8"/>
                  </a:cubicBezTo>
                  <a:cubicBezTo>
                    <a:pt x="86" y="26"/>
                    <a:pt x="85" y="45"/>
                    <a:pt x="83" y="66"/>
                  </a:cubicBezTo>
                  <a:cubicBezTo>
                    <a:pt x="80" y="121"/>
                    <a:pt x="80" y="172"/>
                    <a:pt x="80" y="209"/>
                  </a:cubicBezTo>
                  <a:cubicBezTo>
                    <a:pt x="80" y="245"/>
                    <a:pt x="81" y="268"/>
                    <a:pt x="79" y="26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3291;p67">
              <a:extLst>
                <a:ext uri="{FF2B5EF4-FFF2-40B4-BE49-F238E27FC236}">
                  <a16:creationId xmlns:a16="http://schemas.microsoft.com/office/drawing/2014/main" id="{E8E348B7-723F-DF55-4BAC-4C11FB7AD7E1}"/>
                </a:ext>
              </a:extLst>
            </p:cNvPr>
            <p:cNvSpPr/>
            <p:nvPr/>
          </p:nvSpPr>
          <p:spPr>
            <a:xfrm>
              <a:off x="5168880" y="850680"/>
              <a:ext cx="77760" cy="10080"/>
            </a:xfrm>
            <a:custGeom>
              <a:avLst/>
              <a:gdLst/>
              <a:ahLst/>
              <a:cxnLst/>
              <a:rect l="l" t="t" r="r" b="b"/>
              <a:pathLst>
                <a:path w="216" h="28" extrusionOk="0">
                  <a:moveTo>
                    <a:pt x="216" y="1"/>
                  </a:moveTo>
                  <a:cubicBezTo>
                    <a:pt x="217" y="5"/>
                    <a:pt x="170" y="18"/>
                    <a:pt x="109" y="24"/>
                  </a:cubicBezTo>
                  <a:cubicBezTo>
                    <a:pt x="49" y="31"/>
                    <a:pt x="0" y="28"/>
                    <a:pt x="0" y="25"/>
                  </a:cubicBezTo>
                  <a:cubicBezTo>
                    <a:pt x="0" y="21"/>
                    <a:pt x="48" y="17"/>
                    <a:pt x="108" y="11"/>
                  </a:cubicBezTo>
                  <a:cubicBezTo>
                    <a:pt x="167" y="5"/>
                    <a:pt x="216" y="-2"/>
                    <a:pt x="2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3292;p67">
              <a:extLst>
                <a:ext uri="{FF2B5EF4-FFF2-40B4-BE49-F238E27FC236}">
                  <a16:creationId xmlns:a16="http://schemas.microsoft.com/office/drawing/2014/main" id="{1890EDCD-100E-4196-0D95-7086FEBED50D}"/>
                </a:ext>
              </a:extLst>
            </p:cNvPr>
            <p:cNvSpPr/>
            <p:nvPr/>
          </p:nvSpPr>
          <p:spPr>
            <a:xfrm>
              <a:off x="5199840" y="821160"/>
              <a:ext cx="16560" cy="78120"/>
            </a:xfrm>
            <a:custGeom>
              <a:avLst/>
              <a:gdLst/>
              <a:ahLst/>
              <a:cxnLst/>
              <a:rect l="l" t="t" r="r" b="b"/>
              <a:pathLst>
                <a:path w="46" h="217" extrusionOk="0">
                  <a:moveTo>
                    <a:pt x="44" y="217"/>
                  </a:moveTo>
                  <a:cubicBezTo>
                    <a:pt x="41" y="218"/>
                    <a:pt x="28" y="170"/>
                    <a:pt x="16" y="110"/>
                  </a:cubicBezTo>
                  <a:cubicBezTo>
                    <a:pt x="4" y="50"/>
                    <a:pt x="-3" y="1"/>
                    <a:pt x="1" y="0"/>
                  </a:cubicBezTo>
                  <a:cubicBezTo>
                    <a:pt x="5" y="0"/>
                    <a:pt x="17" y="48"/>
                    <a:pt x="29" y="107"/>
                  </a:cubicBezTo>
                  <a:cubicBezTo>
                    <a:pt x="41" y="167"/>
                    <a:pt x="48" y="217"/>
                    <a:pt x="44" y="21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3293;p67">
              <a:extLst>
                <a:ext uri="{FF2B5EF4-FFF2-40B4-BE49-F238E27FC236}">
                  <a16:creationId xmlns:a16="http://schemas.microsoft.com/office/drawing/2014/main" id="{10D5958F-8325-2CFF-24CB-42ED77BDA1BA}"/>
                </a:ext>
              </a:extLst>
            </p:cNvPr>
            <p:cNvSpPr/>
            <p:nvPr/>
          </p:nvSpPr>
          <p:spPr>
            <a:xfrm>
              <a:off x="5281200" y="777600"/>
              <a:ext cx="83520" cy="131760"/>
            </a:xfrm>
            <a:custGeom>
              <a:avLst/>
              <a:gdLst/>
              <a:ahLst/>
              <a:cxnLst/>
              <a:rect l="l" t="t" r="r" b="b"/>
              <a:pathLst>
                <a:path w="232" h="366" extrusionOk="0">
                  <a:moveTo>
                    <a:pt x="232" y="339"/>
                  </a:moveTo>
                  <a:cubicBezTo>
                    <a:pt x="232" y="341"/>
                    <a:pt x="209" y="348"/>
                    <a:pt x="169" y="355"/>
                  </a:cubicBezTo>
                  <a:cubicBezTo>
                    <a:pt x="129" y="362"/>
                    <a:pt x="72" y="368"/>
                    <a:pt x="6" y="366"/>
                  </a:cubicBezTo>
                  <a:cubicBezTo>
                    <a:pt x="3" y="366"/>
                    <a:pt x="0" y="363"/>
                    <a:pt x="0" y="359"/>
                  </a:cubicBezTo>
                  <a:lnTo>
                    <a:pt x="0" y="359"/>
                  </a:lnTo>
                  <a:cubicBezTo>
                    <a:pt x="2" y="337"/>
                    <a:pt x="4" y="315"/>
                    <a:pt x="6" y="292"/>
                  </a:cubicBezTo>
                  <a:cubicBezTo>
                    <a:pt x="13" y="211"/>
                    <a:pt x="20" y="138"/>
                    <a:pt x="26" y="85"/>
                  </a:cubicBezTo>
                  <a:cubicBezTo>
                    <a:pt x="32" y="32"/>
                    <a:pt x="36" y="0"/>
                    <a:pt x="38" y="0"/>
                  </a:cubicBezTo>
                  <a:cubicBezTo>
                    <a:pt x="40" y="0"/>
                    <a:pt x="39" y="33"/>
                    <a:pt x="35" y="86"/>
                  </a:cubicBezTo>
                  <a:cubicBezTo>
                    <a:pt x="32" y="139"/>
                    <a:pt x="26" y="212"/>
                    <a:pt x="19" y="293"/>
                  </a:cubicBezTo>
                  <a:cubicBezTo>
                    <a:pt x="17" y="316"/>
                    <a:pt x="15" y="338"/>
                    <a:pt x="13" y="360"/>
                  </a:cubicBezTo>
                  <a:lnTo>
                    <a:pt x="7" y="353"/>
                  </a:lnTo>
                  <a:cubicBezTo>
                    <a:pt x="71" y="356"/>
                    <a:pt x="128" y="352"/>
                    <a:pt x="168" y="347"/>
                  </a:cubicBezTo>
                  <a:cubicBezTo>
                    <a:pt x="207" y="342"/>
                    <a:pt x="231" y="338"/>
                    <a:pt x="232" y="33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3294;p67">
              <a:extLst>
                <a:ext uri="{FF2B5EF4-FFF2-40B4-BE49-F238E27FC236}">
                  <a16:creationId xmlns:a16="http://schemas.microsoft.com/office/drawing/2014/main" id="{F6C99556-6F56-D6A1-B00D-CF225D58B797}"/>
                </a:ext>
              </a:extLst>
            </p:cNvPr>
            <p:cNvSpPr/>
            <p:nvPr/>
          </p:nvSpPr>
          <p:spPr>
            <a:xfrm>
              <a:off x="5289120" y="774720"/>
              <a:ext cx="80640" cy="6120"/>
            </a:xfrm>
            <a:custGeom>
              <a:avLst/>
              <a:gdLst/>
              <a:ahLst/>
              <a:cxnLst/>
              <a:rect l="l" t="t" r="r" b="b"/>
              <a:pathLst>
                <a:path w="224" h="17" extrusionOk="0">
                  <a:moveTo>
                    <a:pt x="224" y="3"/>
                  </a:moveTo>
                  <a:cubicBezTo>
                    <a:pt x="224" y="7"/>
                    <a:pt x="175" y="12"/>
                    <a:pt x="113" y="15"/>
                  </a:cubicBezTo>
                  <a:cubicBezTo>
                    <a:pt x="51" y="19"/>
                    <a:pt x="1" y="18"/>
                    <a:pt x="0" y="15"/>
                  </a:cubicBezTo>
                  <a:cubicBezTo>
                    <a:pt x="0" y="11"/>
                    <a:pt x="50" y="5"/>
                    <a:pt x="112" y="2"/>
                  </a:cubicBezTo>
                  <a:cubicBezTo>
                    <a:pt x="174" y="-1"/>
                    <a:pt x="224" y="-1"/>
                    <a:pt x="224"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3295;p67">
              <a:extLst>
                <a:ext uri="{FF2B5EF4-FFF2-40B4-BE49-F238E27FC236}">
                  <a16:creationId xmlns:a16="http://schemas.microsoft.com/office/drawing/2014/main" id="{0139C8EB-6B78-17FA-DF06-7EFA50A99B1F}"/>
                </a:ext>
              </a:extLst>
            </p:cNvPr>
            <p:cNvSpPr/>
            <p:nvPr/>
          </p:nvSpPr>
          <p:spPr>
            <a:xfrm>
              <a:off x="5283720" y="843120"/>
              <a:ext cx="56160" cy="9720"/>
            </a:xfrm>
            <a:custGeom>
              <a:avLst/>
              <a:gdLst/>
              <a:ahLst/>
              <a:cxnLst/>
              <a:rect l="l" t="t" r="r" b="b"/>
              <a:pathLst>
                <a:path w="156" h="27" extrusionOk="0">
                  <a:moveTo>
                    <a:pt x="156" y="2"/>
                  </a:moveTo>
                  <a:cubicBezTo>
                    <a:pt x="157" y="5"/>
                    <a:pt x="122" y="13"/>
                    <a:pt x="79" y="20"/>
                  </a:cubicBezTo>
                  <a:cubicBezTo>
                    <a:pt x="36" y="26"/>
                    <a:pt x="1" y="29"/>
                    <a:pt x="0" y="25"/>
                  </a:cubicBezTo>
                  <a:cubicBezTo>
                    <a:pt x="0" y="21"/>
                    <a:pt x="34" y="13"/>
                    <a:pt x="77" y="7"/>
                  </a:cubicBezTo>
                  <a:cubicBezTo>
                    <a:pt x="120" y="0"/>
                    <a:pt x="155" y="-2"/>
                    <a:pt x="15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3296;p67">
              <a:extLst>
                <a:ext uri="{FF2B5EF4-FFF2-40B4-BE49-F238E27FC236}">
                  <a16:creationId xmlns:a16="http://schemas.microsoft.com/office/drawing/2014/main" id="{C83854EE-964A-E6A6-6FB4-BEB3E6A1BD24}"/>
                </a:ext>
              </a:extLst>
            </p:cNvPr>
            <p:cNvSpPr/>
            <p:nvPr/>
          </p:nvSpPr>
          <p:spPr>
            <a:xfrm>
              <a:off x="5491080" y="835920"/>
              <a:ext cx="7560" cy="9720"/>
            </a:xfrm>
            <a:custGeom>
              <a:avLst/>
              <a:gdLst/>
              <a:ahLst/>
              <a:cxnLst/>
              <a:rect l="l" t="t" r="r" b="b"/>
              <a:pathLst>
                <a:path w="21" h="27" extrusionOk="0">
                  <a:moveTo>
                    <a:pt x="1" y="27"/>
                  </a:moveTo>
                  <a:cubicBezTo>
                    <a:pt x="-2" y="25"/>
                    <a:pt x="-1" y="17"/>
                    <a:pt x="4" y="8"/>
                  </a:cubicBezTo>
                  <a:cubicBezTo>
                    <a:pt x="5" y="6"/>
                    <a:pt x="6" y="5"/>
                    <a:pt x="7" y="4"/>
                  </a:cubicBezTo>
                  <a:lnTo>
                    <a:pt x="8" y="3"/>
                  </a:lnTo>
                  <a:cubicBezTo>
                    <a:pt x="10" y="0"/>
                    <a:pt x="14" y="-1"/>
                    <a:pt x="16" y="1"/>
                  </a:cubicBezTo>
                  <a:cubicBezTo>
                    <a:pt x="17" y="2"/>
                    <a:pt x="18" y="3"/>
                    <a:pt x="18" y="4"/>
                  </a:cubicBezTo>
                  <a:cubicBezTo>
                    <a:pt x="21" y="12"/>
                    <a:pt x="21" y="18"/>
                    <a:pt x="18" y="19"/>
                  </a:cubicBezTo>
                  <a:cubicBezTo>
                    <a:pt x="15" y="21"/>
                    <a:pt x="11" y="16"/>
                    <a:pt x="7" y="10"/>
                  </a:cubicBezTo>
                  <a:lnTo>
                    <a:pt x="18" y="10"/>
                  </a:lnTo>
                  <a:cubicBezTo>
                    <a:pt x="18" y="12"/>
                    <a:pt x="17" y="13"/>
                    <a:pt x="16" y="15"/>
                  </a:cubicBezTo>
                  <a:cubicBezTo>
                    <a:pt x="11" y="23"/>
                    <a:pt x="4" y="29"/>
                    <a:pt x="1" y="2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3297;p67">
              <a:extLst>
                <a:ext uri="{FF2B5EF4-FFF2-40B4-BE49-F238E27FC236}">
                  <a16:creationId xmlns:a16="http://schemas.microsoft.com/office/drawing/2014/main" id="{168D3F57-4160-13D5-FB8F-966C176D4419}"/>
                </a:ext>
              </a:extLst>
            </p:cNvPr>
            <p:cNvSpPr/>
            <p:nvPr/>
          </p:nvSpPr>
          <p:spPr>
            <a:xfrm>
              <a:off x="5470200" y="881280"/>
              <a:ext cx="28080" cy="74520"/>
            </a:xfrm>
            <a:custGeom>
              <a:avLst/>
              <a:gdLst/>
              <a:ahLst/>
              <a:cxnLst/>
              <a:rect l="l" t="t" r="r" b="b"/>
              <a:pathLst>
                <a:path w="78" h="207" extrusionOk="0">
                  <a:moveTo>
                    <a:pt x="0" y="207"/>
                  </a:moveTo>
                  <a:cubicBezTo>
                    <a:pt x="-3" y="204"/>
                    <a:pt x="29" y="166"/>
                    <a:pt x="50" y="108"/>
                  </a:cubicBezTo>
                  <a:cubicBezTo>
                    <a:pt x="70" y="51"/>
                    <a:pt x="70" y="0"/>
                    <a:pt x="74" y="0"/>
                  </a:cubicBezTo>
                  <a:cubicBezTo>
                    <a:pt x="77" y="0"/>
                    <a:pt x="84" y="52"/>
                    <a:pt x="62" y="113"/>
                  </a:cubicBezTo>
                  <a:cubicBezTo>
                    <a:pt x="41" y="173"/>
                    <a:pt x="2" y="209"/>
                    <a:pt x="0"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3298;p67">
              <a:extLst>
                <a:ext uri="{FF2B5EF4-FFF2-40B4-BE49-F238E27FC236}">
                  <a16:creationId xmlns:a16="http://schemas.microsoft.com/office/drawing/2014/main" id="{366E559E-7A5A-9481-2B6A-9EA7E3597423}"/>
                </a:ext>
              </a:extLst>
            </p:cNvPr>
            <p:cNvSpPr/>
            <p:nvPr/>
          </p:nvSpPr>
          <p:spPr>
            <a:xfrm>
              <a:off x="5362920" y="864360"/>
              <a:ext cx="69840" cy="73800"/>
            </a:xfrm>
            <a:custGeom>
              <a:avLst/>
              <a:gdLst/>
              <a:ahLst/>
              <a:cxnLst/>
              <a:rect l="l" t="t" r="r" b="b"/>
              <a:pathLst>
                <a:path w="194" h="205" extrusionOk="0">
                  <a:moveTo>
                    <a:pt x="12" y="194"/>
                  </a:moveTo>
                  <a:cubicBezTo>
                    <a:pt x="12" y="195"/>
                    <a:pt x="10" y="198"/>
                    <a:pt x="5" y="205"/>
                  </a:cubicBezTo>
                  <a:cubicBezTo>
                    <a:pt x="4" y="206"/>
                    <a:pt x="2" y="206"/>
                    <a:pt x="1" y="205"/>
                  </a:cubicBezTo>
                  <a:cubicBezTo>
                    <a:pt x="0" y="204"/>
                    <a:pt x="0" y="203"/>
                    <a:pt x="0" y="202"/>
                  </a:cubicBezTo>
                  <a:lnTo>
                    <a:pt x="1" y="201"/>
                  </a:lnTo>
                  <a:cubicBezTo>
                    <a:pt x="13" y="182"/>
                    <a:pt x="44" y="141"/>
                    <a:pt x="85" y="98"/>
                  </a:cubicBezTo>
                  <a:cubicBezTo>
                    <a:pt x="140" y="39"/>
                    <a:pt x="191" y="-2"/>
                    <a:pt x="193" y="0"/>
                  </a:cubicBezTo>
                  <a:cubicBezTo>
                    <a:pt x="196" y="3"/>
                    <a:pt x="149" y="48"/>
                    <a:pt x="94" y="107"/>
                  </a:cubicBezTo>
                  <a:cubicBezTo>
                    <a:pt x="54" y="150"/>
                    <a:pt x="21" y="188"/>
                    <a:pt x="5" y="204"/>
                  </a:cubicBezTo>
                  <a:lnTo>
                    <a:pt x="1" y="201"/>
                  </a:lnTo>
                  <a:cubicBezTo>
                    <a:pt x="7" y="196"/>
                    <a:pt x="11" y="193"/>
                    <a:pt x="12" y="19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3299;p67">
              <a:extLst>
                <a:ext uri="{FF2B5EF4-FFF2-40B4-BE49-F238E27FC236}">
                  <a16:creationId xmlns:a16="http://schemas.microsoft.com/office/drawing/2014/main" id="{1DD9867F-964A-AD39-B112-260A35B5D2C1}"/>
                </a:ext>
              </a:extLst>
            </p:cNvPr>
            <p:cNvSpPr/>
            <p:nvPr/>
          </p:nvSpPr>
          <p:spPr>
            <a:xfrm>
              <a:off x="5384880" y="840600"/>
              <a:ext cx="34920" cy="97560"/>
            </a:xfrm>
            <a:custGeom>
              <a:avLst/>
              <a:gdLst/>
              <a:ahLst/>
              <a:cxnLst/>
              <a:rect l="l" t="t" r="r" b="b"/>
              <a:pathLst>
                <a:path w="97" h="271" extrusionOk="0">
                  <a:moveTo>
                    <a:pt x="96" y="271"/>
                  </a:moveTo>
                  <a:cubicBezTo>
                    <a:pt x="93" y="272"/>
                    <a:pt x="69" y="212"/>
                    <a:pt x="42" y="137"/>
                  </a:cubicBezTo>
                  <a:cubicBezTo>
                    <a:pt x="15" y="62"/>
                    <a:pt x="-4" y="1"/>
                    <a:pt x="0" y="0"/>
                  </a:cubicBezTo>
                  <a:cubicBezTo>
                    <a:pt x="3" y="-1"/>
                    <a:pt x="28" y="58"/>
                    <a:pt x="54" y="133"/>
                  </a:cubicBezTo>
                  <a:cubicBezTo>
                    <a:pt x="81" y="208"/>
                    <a:pt x="100" y="269"/>
                    <a:pt x="96" y="27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3300;p67">
              <a:extLst>
                <a:ext uri="{FF2B5EF4-FFF2-40B4-BE49-F238E27FC236}">
                  <a16:creationId xmlns:a16="http://schemas.microsoft.com/office/drawing/2014/main" id="{71C89364-CB55-5BFF-8CC9-0C3E1DC30D09}"/>
                </a:ext>
              </a:extLst>
            </p:cNvPr>
            <p:cNvSpPr/>
            <p:nvPr/>
          </p:nvSpPr>
          <p:spPr>
            <a:xfrm>
              <a:off x="4008960" y="1039680"/>
              <a:ext cx="67680" cy="195840"/>
            </a:xfrm>
            <a:custGeom>
              <a:avLst/>
              <a:gdLst/>
              <a:ahLst/>
              <a:cxnLst/>
              <a:rect l="l" t="t" r="r" b="b"/>
              <a:pathLst>
                <a:path w="188" h="544" extrusionOk="0">
                  <a:moveTo>
                    <a:pt x="37" y="544"/>
                  </a:moveTo>
                  <a:cubicBezTo>
                    <a:pt x="36" y="544"/>
                    <a:pt x="32" y="537"/>
                    <a:pt x="27" y="522"/>
                  </a:cubicBezTo>
                  <a:cubicBezTo>
                    <a:pt x="21" y="508"/>
                    <a:pt x="14" y="487"/>
                    <a:pt x="9" y="460"/>
                  </a:cubicBezTo>
                  <a:cubicBezTo>
                    <a:pt x="-2" y="406"/>
                    <a:pt x="-6" y="327"/>
                    <a:pt x="17" y="246"/>
                  </a:cubicBezTo>
                  <a:cubicBezTo>
                    <a:pt x="40" y="164"/>
                    <a:pt x="83" y="99"/>
                    <a:pt x="121" y="58"/>
                  </a:cubicBezTo>
                  <a:cubicBezTo>
                    <a:pt x="139" y="38"/>
                    <a:pt x="156" y="23"/>
                    <a:pt x="168" y="14"/>
                  </a:cubicBezTo>
                  <a:cubicBezTo>
                    <a:pt x="180" y="5"/>
                    <a:pt x="187" y="0"/>
                    <a:pt x="188" y="1"/>
                  </a:cubicBezTo>
                  <a:cubicBezTo>
                    <a:pt x="190" y="3"/>
                    <a:pt x="162" y="23"/>
                    <a:pt x="128" y="65"/>
                  </a:cubicBezTo>
                  <a:cubicBezTo>
                    <a:pt x="93" y="106"/>
                    <a:pt x="52" y="170"/>
                    <a:pt x="30" y="249"/>
                  </a:cubicBezTo>
                  <a:cubicBezTo>
                    <a:pt x="8" y="329"/>
                    <a:pt x="10" y="405"/>
                    <a:pt x="18" y="458"/>
                  </a:cubicBezTo>
                  <a:cubicBezTo>
                    <a:pt x="27" y="511"/>
                    <a:pt x="39" y="543"/>
                    <a:pt x="37" y="54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3301;p67">
              <a:extLst>
                <a:ext uri="{FF2B5EF4-FFF2-40B4-BE49-F238E27FC236}">
                  <a16:creationId xmlns:a16="http://schemas.microsoft.com/office/drawing/2014/main" id="{0EEF0A0D-9C53-4465-485B-94FC154BA113}"/>
                </a:ext>
              </a:extLst>
            </p:cNvPr>
            <p:cNvSpPr/>
            <p:nvPr/>
          </p:nvSpPr>
          <p:spPr>
            <a:xfrm>
              <a:off x="4089600" y="1085760"/>
              <a:ext cx="9000" cy="122760"/>
            </a:xfrm>
            <a:custGeom>
              <a:avLst/>
              <a:gdLst/>
              <a:ahLst/>
              <a:cxnLst/>
              <a:rect l="l" t="t" r="r" b="b"/>
              <a:pathLst>
                <a:path w="25" h="341" extrusionOk="0">
                  <a:moveTo>
                    <a:pt x="25" y="341"/>
                  </a:moveTo>
                  <a:cubicBezTo>
                    <a:pt x="23" y="341"/>
                    <a:pt x="18" y="323"/>
                    <a:pt x="13" y="292"/>
                  </a:cubicBezTo>
                  <a:cubicBezTo>
                    <a:pt x="8" y="261"/>
                    <a:pt x="3" y="219"/>
                    <a:pt x="1" y="171"/>
                  </a:cubicBezTo>
                  <a:cubicBezTo>
                    <a:pt x="0" y="124"/>
                    <a:pt x="1" y="80"/>
                    <a:pt x="4" y="49"/>
                  </a:cubicBezTo>
                  <a:cubicBezTo>
                    <a:pt x="7" y="18"/>
                    <a:pt x="11" y="0"/>
                    <a:pt x="13" y="0"/>
                  </a:cubicBezTo>
                  <a:cubicBezTo>
                    <a:pt x="17" y="0"/>
                    <a:pt x="11" y="76"/>
                    <a:pt x="15" y="171"/>
                  </a:cubicBezTo>
                  <a:cubicBezTo>
                    <a:pt x="18" y="265"/>
                    <a:pt x="28" y="341"/>
                    <a:pt x="25" y="34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3302;p67">
              <a:extLst>
                <a:ext uri="{FF2B5EF4-FFF2-40B4-BE49-F238E27FC236}">
                  <a16:creationId xmlns:a16="http://schemas.microsoft.com/office/drawing/2014/main" id="{6BB2DBE6-033D-B892-4FB2-692F432D54FD}"/>
                </a:ext>
              </a:extLst>
            </p:cNvPr>
            <p:cNvSpPr/>
            <p:nvPr/>
          </p:nvSpPr>
          <p:spPr>
            <a:xfrm>
              <a:off x="4109040" y="1151280"/>
              <a:ext cx="97920" cy="61560"/>
            </a:xfrm>
            <a:custGeom>
              <a:avLst/>
              <a:gdLst/>
              <a:ahLst/>
              <a:cxnLst/>
              <a:rect l="l" t="t" r="r" b="b"/>
              <a:pathLst>
                <a:path w="272" h="171" extrusionOk="0">
                  <a:moveTo>
                    <a:pt x="272" y="152"/>
                  </a:moveTo>
                  <a:cubicBezTo>
                    <a:pt x="272" y="152"/>
                    <a:pt x="268" y="157"/>
                    <a:pt x="257" y="162"/>
                  </a:cubicBezTo>
                  <a:cubicBezTo>
                    <a:pt x="247" y="167"/>
                    <a:pt x="228" y="169"/>
                    <a:pt x="207" y="160"/>
                  </a:cubicBezTo>
                  <a:cubicBezTo>
                    <a:pt x="197" y="156"/>
                    <a:pt x="187" y="150"/>
                    <a:pt x="177" y="140"/>
                  </a:cubicBezTo>
                  <a:cubicBezTo>
                    <a:pt x="168" y="131"/>
                    <a:pt x="161" y="118"/>
                    <a:pt x="156" y="103"/>
                  </a:cubicBezTo>
                  <a:cubicBezTo>
                    <a:pt x="147" y="74"/>
                    <a:pt x="148" y="40"/>
                    <a:pt x="152" y="6"/>
                  </a:cubicBezTo>
                  <a:cubicBezTo>
                    <a:pt x="153" y="2"/>
                    <a:pt x="156" y="0"/>
                    <a:pt x="159" y="0"/>
                  </a:cubicBezTo>
                  <a:cubicBezTo>
                    <a:pt x="163" y="1"/>
                    <a:pt x="165" y="4"/>
                    <a:pt x="165" y="7"/>
                  </a:cubicBezTo>
                  <a:cubicBezTo>
                    <a:pt x="160" y="50"/>
                    <a:pt x="142" y="95"/>
                    <a:pt x="111" y="133"/>
                  </a:cubicBezTo>
                  <a:cubicBezTo>
                    <a:pt x="94" y="154"/>
                    <a:pt x="71" y="171"/>
                    <a:pt x="43" y="171"/>
                  </a:cubicBezTo>
                  <a:cubicBezTo>
                    <a:pt x="28" y="171"/>
                    <a:pt x="15" y="162"/>
                    <a:pt x="8" y="150"/>
                  </a:cubicBezTo>
                  <a:cubicBezTo>
                    <a:pt x="2" y="139"/>
                    <a:pt x="0" y="126"/>
                    <a:pt x="1" y="114"/>
                  </a:cubicBezTo>
                  <a:cubicBezTo>
                    <a:pt x="4" y="66"/>
                    <a:pt x="37" y="30"/>
                    <a:pt x="69" y="17"/>
                  </a:cubicBezTo>
                  <a:cubicBezTo>
                    <a:pt x="102" y="3"/>
                    <a:pt x="132" y="9"/>
                    <a:pt x="150" y="15"/>
                  </a:cubicBezTo>
                  <a:cubicBezTo>
                    <a:pt x="168" y="22"/>
                    <a:pt x="176" y="30"/>
                    <a:pt x="175" y="30"/>
                  </a:cubicBezTo>
                  <a:cubicBezTo>
                    <a:pt x="175" y="31"/>
                    <a:pt x="166" y="25"/>
                    <a:pt x="148" y="20"/>
                  </a:cubicBezTo>
                  <a:cubicBezTo>
                    <a:pt x="131" y="15"/>
                    <a:pt x="103" y="12"/>
                    <a:pt x="73" y="26"/>
                  </a:cubicBezTo>
                  <a:cubicBezTo>
                    <a:pt x="44" y="39"/>
                    <a:pt x="15" y="72"/>
                    <a:pt x="13" y="114"/>
                  </a:cubicBezTo>
                  <a:cubicBezTo>
                    <a:pt x="12" y="125"/>
                    <a:pt x="14" y="135"/>
                    <a:pt x="19" y="144"/>
                  </a:cubicBezTo>
                  <a:cubicBezTo>
                    <a:pt x="24" y="152"/>
                    <a:pt x="33" y="158"/>
                    <a:pt x="43" y="158"/>
                  </a:cubicBezTo>
                  <a:cubicBezTo>
                    <a:pt x="64" y="159"/>
                    <a:pt x="86" y="143"/>
                    <a:pt x="101" y="125"/>
                  </a:cubicBezTo>
                  <a:cubicBezTo>
                    <a:pt x="130" y="89"/>
                    <a:pt x="147" y="46"/>
                    <a:pt x="152" y="6"/>
                  </a:cubicBezTo>
                  <a:lnTo>
                    <a:pt x="165" y="7"/>
                  </a:lnTo>
                  <a:cubicBezTo>
                    <a:pt x="160" y="41"/>
                    <a:pt x="158" y="74"/>
                    <a:pt x="166" y="100"/>
                  </a:cubicBezTo>
                  <a:cubicBezTo>
                    <a:pt x="174" y="127"/>
                    <a:pt x="192" y="145"/>
                    <a:pt x="210" y="154"/>
                  </a:cubicBezTo>
                  <a:cubicBezTo>
                    <a:pt x="229" y="162"/>
                    <a:pt x="246" y="162"/>
                    <a:pt x="256" y="158"/>
                  </a:cubicBezTo>
                  <a:cubicBezTo>
                    <a:pt x="267" y="155"/>
                    <a:pt x="271" y="151"/>
                    <a:pt x="272" y="15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3303;p67">
              <a:extLst>
                <a:ext uri="{FF2B5EF4-FFF2-40B4-BE49-F238E27FC236}">
                  <a16:creationId xmlns:a16="http://schemas.microsoft.com/office/drawing/2014/main" id="{1ED2A62E-9E42-E6C4-CC27-51D87D78CEB7}"/>
                </a:ext>
              </a:extLst>
            </p:cNvPr>
            <p:cNvSpPr/>
            <p:nvPr/>
          </p:nvSpPr>
          <p:spPr>
            <a:xfrm>
              <a:off x="4223880" y="1073880"/>
              <a:ext cx="9720" cy="150480"/>
            </a:xfrm>
            <a:custGeom>
              <a:avLst/>
              <a:gdLst/>
              <a:ahLst/>
              <a:cxnLst/>
              <a:rect l="l" t="t" r="r" b="b"/>
              <a:pathLst>
                <a:path w="27" h="418" extrusionOk="0">
                  <a:moveTo>
                    <a:pt x="27" y="418"/>
                  </a:moveTo>
                  <a:cubicBezTo>
                    <a:pt x="25" y="418"/>
                    <a:pt x="20" y="395"/>
                    <a:pt x="15" y="358"/>
                  </a:cubicBezTo>
                  <a:cubicBezTo>
                    <a:pt x="9" y="320"/>
                    <a:pt x="4" y="268"/>
                    <a:pt x="2" y="210"/>
                  </a:cubicBezTo>
                  <a:cubicBezTo>
                    <a:pt x="-1" y="152"/>
                    <a:pt x="0" y="99"/>
                    <a:pt x="2" y="61"/>
                  </a:cubicBezTo>
                  <a:cubicBezTo>
                    <a:pt x="4" y="23"/>
                    <a:pt x="7" y="0"/>
                    <a:pt x="9" y="0"/>
                  </a:cubicBezTo>
                  <a:cubicBezTo>
                    <a:pt x="11" y="0"/>
                    <a:pt x="11" y="23"/>
                    <a:pt x="11" y="61"/>
                  </a:cubicBezTo>
                  <a:cubicBezTo>
                    <a:pt x="12" y="99"/>
                    <a:pt x="12" y="151"/>
                    <a:pt x="15" y="209"/>
                  </a:cubicBezTo>
                  <a:cubicBezTo>
                    <a:pt x="17" y="267"/>
                    <a:pt x="21" y="319"/>
                    <a:pt x="24" y="357"/>
                  </a:cubicBezTo>
                  <a:cubicBezTo>
                    <a:pt x="27" y="394"/>
                    <a:pt x="28" y="418"/>
                    <a:pt x="27" y="41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3304;p67">
              <a:extLst>
                <a:ext uri="{FF2B5EF4-FFF2-40B4-BE49-F238E27FC236}">
                  <a16:creationId xmlns:a16="http://schemas.microsoft.com/office/drawing/2014/main" id="{1C033C71-18AB-A9EB-C3E0-FFD01C2400C2}"/>
                </a:ext>
              </a:extLst>
            </p:cNvPr>
            <p:cNvSpPr/>
            <p:nvPr/>
          </p:nvSpPr>
          <p:spPr>
            <a:xfrm>
              <a:off x="4257000" y="1177200"/>
              <a:ext cx="31680" cy="5040"/>
            </a:xfrm>
            <a:custGeom>
              <a:avLst/>
              <a:gdLst/>
              <a:ahLst/>
              <a:cxnLst/>
              <a:rect l="l" t="t" r="r" b="b"/>
              <a:pathLst>
                <a:path w="88" h="14" extrusionOk="0">
                  <a:moveTo>
                    <a:pt x="88" y="5"/>
                  </a:moveTo>
                  <a:cubicBezTo>
                    <a:pt x="89" y="8"/>
                    <a:pt x="69" y="12"/>
                    <a:pt x="45" y="14"/>
                  </a:cubicBezTo>
                  <a:cubicBezTo>
                    <a:pt x="20" y="15"/>
                    <a:pt x="0" y="14"/>
                    <a:pt x="0" y="10"/>
                  </a:cubicBezTo>
                  <a:cubicBezTo>
                    <a:pt x="0" y="6"/>
                    <a:pt x="20" y="2"/>
                    <a:pt x="44" y="1"/>
                  </a:cubicBezTo>
                  <a:cubicBezTo>
                    <a:pt x="68" y="-1"/>
                    <a:pt x="88" y="1"/>
                    <a:pt x="88" y="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3305;p67">
              <a:extLst>
                <a:ext uri="{FF2B5EF4-FFF2-40B4-BE49-F238E27FC236}">
                  <a16:creationId xmlns:a16="http://schemas.microsoft.com/office/drawing/2014/main" id="{F16DA9F3-84FB-6171-3C1C-F404AB3163F6}"/>
                </a:ext>
              </a:extLst>
            </p:cNvPr>
            <p:cNvSpPr/>
            <p:nvPr/>
          </p:nvSpPr>
          <p:spPr>
            <a:xfrm>
              <a:off x="4342320" y="1123200"/>
              <a:ext cx="39600" cy="10800"/>
            </a:xfrm>
            <a:custGeom>
              <a:avLst/>
              <a:gdLst/>
              <a:ahLst/>
              <a:cxnLst/>
              <a:rect l="l" t="t" r="r" b="b"/>
              <a:pathLst>
                <a:path w="110" h="30" extrusionOk="0">
                  <a:moveTo>
                    <a:pt x="110" y="2"/>
                  </a:moveTo>
                  <a:cubicBezTo>
                    <a:pt x="111" y="5"/>
                    <a:pt x="87" y="14"/>
                    <a:pt x="57" y="22"/>
                  </a:cubicBezTo>
                  <a:cubicBezTo>
                    <a:pt x="26" y="29"/>
                    <a:pt x="1" y="32"/>
                    <a:pt x="0" y="29"/>
                  </a:cubicBezTo>
                  <a:cubicBezTo>
                    <a:pt x="-1" y="25"/>
                    <a:pt x="23" y="16"/>
                    <a:pt x="54" y="9"/>
                  </a:cubicBezTo>
                  <a:cubicBezTo>
                    <a:pt x="84" y="1"/>
                    <a:pt x="109" y="-2"/>
                    <a:pt x="110"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3306;p67">
              <a:extLst>
                <a:ext uri="{FF2B5EF4-FFF2-40B4-BE49-F238E27FC236}">
                  <a16:creationId xmlns:a16="http://schemas.microsoft.com/office/drawing/2014/main" id="{2C3B495A-66B0-C260-E9C2-2F01C215131A}"/>
                </a:ext>
              </a:extLst>
            </p:cNvPr>
            <p:cNvSpPr/>
            <p:nvPr/>
          </p:nvSpPr>
          <p:spPr>
            <a:xfrm>
              <a:off x="4312800" y="1129320"/>
              <a:ext cx="69840" cy="89640"/>
            </a:xfrm>
            <a:custGeom>
              <a:avLst/>
              <a:gdLst/>
              <a:ahLst/>
              <a:cxnLst/>
              <a:rect l="l" t="t" r="r" b="b"/>
              <a:pathLst>
                <a:path w="194" h="249" extrusionOk="0">
                  <a:moveTo>
                    <a:pt x="0" y="225"/>
                  </a:moveTo>
                  <a:cubicBezTo>
                    <a:pt x="1" y="222"/>
                    <a:pt x="27" y="244"/>
                    <a:pt x="76" y="240"/>
                  </a:cubicBezTo>
                  <a:cubicBezTo>
                    <a:pt x="99" y="238"/>
                    <a:pt x="128" y="229"/>
                    <a:pt x="151" y="208"/>
                  </a:cubicBezTo>
                  <a:cubicBezTo>
                    <a:pt x="163" y="197"/>
                    <a:pt x="173" y="184"/>
                    <a:pt x="178" y="168"/>
                  </a:cubicBezTo>
                  <a:cubicBezTo>
                    <a:pt x="183" y="153"/>
                    <a:pt x="184" y="134"/>
                    <a:pt x="177" y="119"/>
                  </a:cubicBezTo>
                  <a:cubicBezTo>
                    <a:pt x="173" y="109"/>
                    <a:pt x="164" y="101"/>
                    <a:pt x="154" y="98"/>
                  </a:cubicBezTo>
                  <a:cubicBezTo>
                    <a:pt x="143" y="95"/>
                    <a:pt x="132" y="96"/>
                    <a:pt x="122" y="99"/>
                  </a:cubicBezTo>
                  <a:cubicBezTo>
                    <a:pt x="101" y="106"/>
                    <a:pt x="84" y="121"/>
                    <a:pt x="69" y="135"/>
                  </a:cubicBezTo>
                  <a:lnTo>
                    <a:pt x="69" y="135"/>
                  </a:lnTo>
                  <a:cubicBezTo>
                    <a:pt x="67" y="137"/>
                    <a:pt x="63" y="137"/>
                    <a:pt x="61" y="134"/>
                  </a:cubicBezTo>
                  <a:cubicBezTo>
                    <a:pt x="60" y="133"/>
                    <a:pt x="60" y="131"/>
                    <a:pt x="60" y="129"/>
                  </a:cubicBezTo>
                  <a:cubicBezTo>
                    <a:pt x="67" y="90"/>
                    <a:pt x="73" y="58"/>
                    <a:pt x="78" y="35"/>
                  </a:cubicBezTo>
                  <a:cubicBezTo>
                    <a:pt x="83" y="13"/>
                    <a:pt x="86" y="0"/>
                    <a:pt x="87" y="0"/>
                  </a:cubicBezTo>
                  <a:cubicBezTo>
                    <a:pt x="89" y="0"/>
                    <a:pt x="88" y="13"/>
                    <a:pt x="85" y="36"/>
                  </a:cubicBezTo>
                  <a:cubicBezTo>
                    <a:pt x="82" y="59"/>
                    <a:pt x="77" y="92"/>
                    <a:pt x="71" y="131"/>
                  </a:cubicBezTo>
                  <a:lnTo>
                    <a:pt x="62" y="126"/>
                  </a:lnTo>
                  <a:cubicBezTo>
                    <a:pt x="76" y="112"/>
                    <a:pt x="93" y="95"/>
                    <a:pt x="118" y="87"/>
                  </a:cubicBezTo>
                  <a:cubicBezTo>
                    <a:pt x="130" y="83"/>
                    <a:pt x="144" y="81"/>
                    <a:pt x="157" y="86"/>
                  </a:cubicBezTo>
                  <a:cubicBezTo>
                    <a:pt x="171" y="89"/>
                    <a:pt x="183" y="100"/>
                    <a:pt x="189" y="114"/>
                  </a:cubicBezTo>
                  <a:cubicBezTo>
                    <a:pt x="205" y="154"/>
                    <a:pt x="185" y="195"/>
                    <a:pt x="159" y="217"/>
                  </a:cubicBezTo>
                  <a:cubicBezTo>
                    <a:pt x="133" y="239"/>
                    <a:pt x="102" y="248"/>
                    <a:pt x="76" y="249"/>
                  </a:cubicBezTo>
                  <a:cubicBezTo>
                    <a:pt x="51" y="250"/>
                    <a:pt x="30" y="244"/>
                    <a:pt x="18" y="237"/>
                  </a:cubicBezTo>
                  <a:cubicBezTo>
                    <a:pt x="5" y="231"/>
                    <a:pt x="0" y="225"/>
                    <a:pt x="0" y="22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3307;p67">
              <a:extLst>
                <a:ext uri="{FF2B5EF4-FFF2-40B4-BE49-F238E27FC236}">
                  <a16:creationId xmlns:a16="http://schemas.microsoft.com/office/drawing/2014/main" id="{8C676437-FA77-8B27-C55A-4168737DC8A5}"/>
                </a:ext>
              </a:extLst>
            </p:cNvPr>
            <p:cNvSpPr/>
            <p:nvPr/>
          </p:nvSpPr>
          <p:spPr>
            <a:xfrm>
              <a:off x="4377240" y="1066320"/>
              <a:ext cx="50040" cy="170280"/>
            </a:xfrm>
            <a:custGeom>
              <a:avLst/>
              <a:gdLst/>
              <a:ahLst/>
              <a:cxnLst/>
              <a:rect l="l" t="t" r="r" b="b"/>
              <a:pathLst>
                <a:path w="139" h="473" extrusionOk="0">
                  <a:moveTo>
                    <a:pt x="30" y="473"/>
                  </a:moveTo>
                  <a:cubicBezTo>
                    <a:pt x="29" y="471"/>
                    <a:pt x="53" y="452"/>
                    <a:pt x="79" y="410"/>
                  </a:cubicBezTo>
                  <a:cubicBezTo>
                    <a:pt x="105" y="370"/>
                    <a:pt x="130" y="304"/>
                    <a:pt x="126" y="230"/>
                  </a:cubicBezTo>
                  <a:cubicBezTo>
                    <a:pt x="121" y="156"/>
                    <a:pt x="87" y="94"/>
                    <a:pt x="57" y="57"/>
                  </a:cubicBezTo>
                  <a:cubicBezTo>
                    <a:pt x="26" y="19"/>
                    <a:pt x="-1" y="3"/>
                    <a:pt x="1" y="1"/>
                  </a:cubicBezTo>
                  <a:cubicBezTo>
                    <a:pt x="1" y="0"/>
                    <a:pt x="8" y="3"/>
                    <a:pt x="20" y="11"/>
                  </a:cubicBezTo>
                  <a:cubicBezTo>
                    <a:pt x="31" y="19"/>
                    <a:pt x="47" y="32"/>
                    <a:pt x="64" y="51"/>
                  </a:cubicBezTo>
                  <a:cubicBezTo>
                    <a:pt x="97" y="87"/>
                    <a:pt x="134" y="151"/>
                    <a:pt x="139" y="229"/>
                  </a:cubicBezTo>
                  <a:cubicBezTo>
                    <a:pt x="144" y="307"/>
                    <a:pt x="115" y="375"/>
                    <a:pt x="87" y="416"/>
                  </a:cubicBezTo>
                  <a:cubicBezTo>
                    <a:pt x="72" y="436"/>
                    <a:pt x="58" y="451"/>
                    <a:pt x="48" y="460"/>
                  </a:cubicBezTo>
                  <a:cubicBezTo>
                    <a:pt x="37" y="470"/>
                    <a:pt x="31" y="474"/>
                    <a:pt x="30" y="4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3308;p67">
              <a:extLst>
                <a:ext uri="{FF2B5EF4-FFF2-40B4-BE49-F238E27FC236}">
                  <a16:creationId xmlns:a16="http://schemas.microsoft.com/office/drawing/2014/main" id="{7C3BE30B-3A4C-1388-126A-AE1614A0EBFA}"/>
                </a:ext>
              </a:extLst>
            </p:cNvPr>
            <p:cNvSpPr/>
            <p:nvPr/>
          </p:nvSpPr>
          <p:spPr>
            <a:xfrm>
              <a:off x="4433040" y="1050840"/>
              <a:ext cx="73800" cy="73440"/>
            </a:xfrm>
            <a:custGeom>
              <a:avLst/>
              <a:gdLst/>
              <a:ahLst/>
              <a:cxnLst/>
              <a:rect l="l" t="t" r="r" b="b"/>
              <a:pathLst>
                <a:path w="205" h="204" extrusionOk="0">
                  <a:moveTo>
                    <a:pt x="205" y="173"/>
                  </a:moveTo>
                  <a:cubicBezTo>
                    <a:pt x="205" y="175"/>
                    <a:pt x="190" y="182"/>
                    <a:pt x="162" y="190"/>
                  </a:cubicBezTo>
                  <a:cubicBezTo>
                    <a:pt x="134" y="197"/>
                    <a:pt x="94" y="205"/>
                    <a:pt x="47" y="204"/>
                  </a:cubicBezTo>
                  <a:cubicBezTo>
                    <a:pt x="43" y="203"/>
                    <a:pt x="41" y="201"/>
                    <a:pt x="41" y="197"/>
                  </a:cubicBezTo>
                  <a:cubicBezTo>
                    <a:pt x="41" y="196"/>
                    <a:pt x="41" y="195"/>
                    <a:pt x="41" y="194"/>
                  </a:cubicBezTo>
                  <a:cubicBezTo>
                    <a:pt x="50" y="176"/>
                    <a:pt x="58" y="156"/>
                    <a:pt x="65" y="135"/>
                  </a:cubicBezTo>
                  <a:cubicBezTo>
                    <a:pt x="76" y="106"/>
                    <a:pt x="84" y="78"/>
                    <a:pt x="90" y="52"/>
                  </a:cubicBezTo>
                  <a:cubicBezTo>
                    <a:pt x="92" y="40"/>
                    <a:pt x="91" y="28"/>
                    <a:pt x="84" y="21"/>
                  </a:cubicBezTo>
                  <a:cubicBezTo>
                    <a:pt x="78" y="14"/>
                    <a:pt x="67" y="10"/>
                    <a:pt x="58" y="10"/>
                  </a:cubicBezTo>
                  <a:cubicBezTo>
                    <a:pt x="40" y="9"/>
                    <a:pt x="25" y="19"/>
                    <a:pt x="16" y="24"/>
                  </a:cubicBezTo>
                  <a:cubicBezTo>
                    <a:pt x="6" y="30"/>
                    <a:pt x="1" y="33"/>
                    <a:pt x="0" y="33"/>
                  </a:cubicBezTo>
                  <a:cubicBezTo>
                    <a:pt x="0" y="32"/>
                    <a:pt x="4" y="27"/>
                    <a:pt x="13" y="20"/>
                  </a:cubicBezTo>
                  <a:cubicBezTo>
                    <a:pt x="22" y="13"/>
                    <a:pt x="36" y="1"/>
                    <a:pt x="59" y="0"/>
                  </a:cubicBezTo>
                  <a:cubicBezTo>
                    <a:pt x="69" y="0"/>
                    <a:pt x="83" y="3"/>
                    <a:pt x="93" y="14"/>
                  </a:cubicBezTo>
                  <a:cubicBezTo>
                    <a:pt x="103" y="24"/>
                    <a:pt x="104" y="41"/>
                    <a:pt x="102" y="54"/>
                  </a:cubicBezTo>
                  <a:cubicBezTo>
                    <a:pt x="97" y="82"/>
                    <a:pt x="88" y="110"/>
                    <a:pt x="78" y="140"/>
                  </a:cubicBezTo>
                  <a:cubicBezTo>
                    <a:pt x="70" y="161"/>
                    <a:pt x="62" y="182"/>
                    <a:pt x="53" y="200"/>
                  </a:cubicBezTo>
                  <a:lnTo>
                    <a:pt x="47" y="191"/>
                  </a:lnTo>
                  <a:cubicBezTo>
                    <a:pt x="139" y="194"/>
                    <a:pt x="204" y="170"/>
                    <a:pt x="205" y="1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3309;p67">
              <a:extLst>
                <a:ext uri="{FF2B5EF4-FFF2-40B4-BE49-F238E27FC236}">
                  <a16:creationId xmlns:a16="http://schemas.microsoft.com/office/drawing/2014/main" id="{96100496-BF0F-289D-E3D7-18CB7B32C092}"/>
                </a:ext>
              </a:extLst>
            </p:cNvPr>
            <p:cNvSpPr/>
            <p:nvPr/>
          </p:nvSpPr>
          <p:spPr>
            <a:xfrm>
              <a:off x="3967560" y="1273680"/>
              <a:ext cx="515520" cy="4680"/>
            </a:xfrm>
            <a:custGeom>
              <a:avLst/>
              <a:gdLst/>
              <a:ahLst/>
              <a:cxnLst/>
              <a:rect l="l" t="t" r="r" b="b"/>
              <a:pathLst>
                <a:path w="1432" h="13" extrusionOk="0">
                  <a:moveTo>
                    <a:pt x="1432" y="6"/>
                  </a:moveTo>
                  <a:cubicBezTo>
                    <a:pt x="1432" y="10"/>
                    <a:pt x="1111" y="13"/>
                    <a:pt x="716" y="13"/>
                  </a:cubicBezTo>
                  <a:cubicBezTo>
                    <a:pt x="321" y="13"/>
                    <a:pt x="0" y="10"/>
                    <a:pt x="0" y="6"/>
                  </a:cubicBezTo>
                  <a:cubicBezTo>
                    <a:pt x="0" y="3"/>
                    <a:pt x="321" y="0"/>
                    <a:pt x="716" y="0"/>
                  </a:cubicBezTo>
                  <a:cubicBezTo>
                    <a:pt x="1111" y="0"/>
                    <a:pt x="1432" y="3"/>
                    <a:pt x="143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3310;p67">
              <a:extLst>
                <a:ext uri="{FF2B5EF4-FFF2-40B4-BE49-F238E27FC236}">
                  <a16:creationId xmlns:a16="http://schemas.microsoft.com/office/drawing/2014/main" id="{68ED5A96-941A-5E72-6E66-1E9028BB8DDD}"/>
                </a:ext>
              </a:extLst>
            </p:cNvPr>
            <p:cNvSpPr/>
            <p:nvPr/>
          </p:nvSpPr>
          <p:spPr>
            <a:xfrm>
              <a:off x="4108320" y="1308960"/>
              <a:ext cx="61560" cy="12960"/>
            </a:xfrm>
            <a:custGeom>
              <a:avLst/>
              <a:gdLst/>
              <a:ahLst/>
              <a:cxnLst/>
              <a:rect l="l" t="t" r="r" b="b"/>
              <a:pathLst>
                <a:path w="171" h="36" extrusionOk="0">
                  <a:moveTo>
                    <a:pt x="171" y="1"/>
                  </a:moveTo>
                  <a:cubicBezTo>
                    <a:pt x="172" y="4"/>
                    <a:pt x="137" y="24"/>
                    <a:pt x="88" y="32"/>
                  </a:cubicBezTo>
                  <a:cubicBezTo>
                    <a:pt x="40" y="41"/>
                    <a:pt x="0" y="35"/>
                    <a:pt x="0" y="32"/>
                  </a:cubicBezTo>
                  <a:cubicBezTo>
                    <a:pt x="0" y="28"/>
                    <a:pt x="39" y="28"/>
                    <a:pt x="86" y="19"/>
                  </a:cubicBezTo>
                  <a:cubicBezTo>
                    <a:pt x="133" y="11"/>
                    <a:pt x="169" y="-2"/>
                    <a:pt x="17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3311;p67">
              <a:extLst>
                <a:ext uri="{FF2B5EF4-FFF2-40B4-BE49-F238E27FC236}">
                  <a16:creationId xmlns:a16="http://schemas.microsoft.com/office/drawing/2014/main" id="{4C6A5B23-83FE-BD45-0526-0422B265A4E2}"/>
                </a:ext>
              </a:extLst>
            </p:cNvPr>
            <p:cNvSpPr/>
            <p:nvPr/>
          </p:nvSpPr>
          <p:spPr>
            <a:xfrm>
              <a:off x="4078800" y="1323360"/>
              <a:ext cx="88920" cy="98640"/>
            </a:xfrm>
            <a:custGeom>
              <a:avLst/>
              <a:gdLst/>
              <a:ahLst/>
              <a:cxnLst/>
              <a:rect l="l" t="t" r="r" b="b"/>
              <a:pathLst>
                <a:path w="247" h="274" extrusionOk="0">
                  <a:moveTo>
                    <a:pt x="1" y="226"/>
                  </a:moveTo>
                  <a:cubicBezTo>
                    <a:pt x="2" y="226"/>
                    <a:pt x="5" y="235"/>
                    <a:pt x="16" y="245"/>
                  </a:cubicBezTo>
                  <a:cubicBezTo>
                    <a:pt x="27" y="255"/>
                    <a:pt x="48" y="266"/>
                    <a:pt x="75" y="264"/>
                  </a:cubicBezTo>
                  <a:cubicBezTo>
                    <a:pt x="102" y="262"/>
                    <a:pt x="131" y="245"/>
                    <a:pt x="160" y="221"/>
                  </a:cubicBezTo>
                  <a:cubicBezTo>
                    <a:pt x="174" y="209"/>
                    <a:pt x="190" y="197"/>
                    <a:pt x="203" y="183"/>
                  </a:cubicBezTo>
                  <a:cubicBezTo>
                    <a:pt x="217" y="169"/>
                    <a:pt x="229" y="153"/>
                    <a:pt x="233" y="134"/>
                  </a:cubicBezTo>
                  <a:cubicBezTo>
                    <a:pt x="241" y="97"/>
                    <a:pt x="209" y="63"/>
                    <a:pt x="178" y="61"/>
                  </a:cubicBezTo>
                  <a:cubicBezTo>
                    <a:pt x="146" y="59"/>
                    <a:pt x="119" y="83"/>
                    <a:pt x="113" y="107"/>
                  </a:cubicBezTo>
                  <a:cubicBezTo>
                    <a:pt x="113" y="110"/>
                    <a:pt x="110" y="112"/>
                    <a:pt x="107" y="111"/>
                  </a:cubicBezTo>
                  <a:cubicBezTo>
                    <a:pt x="105" y="111"/>
                    <a:pt x="103" y="109"/>
                    <a:pt x="103" y="106"/>
                  </a:cubicBezTo>
                  <a:cubicBezTo>
                    <a:pt x="103" y="74"/>
                    <a:pt x="102" y="47"/>
                    <a:pt x="103" y="29"/>
                  </a:cubicBezTo>
                  <a:cubicBezTo>
                    <a:pt x="103" y="11"/>
                    <a:pt x="103" y="0"/>
                    <a:pt x="104" y="0"/>
                  </a:cubicBezTo>
                  <a:cubicBezTo>
                    <a:pt x="105" y="0"/>
                    <a:pt x="107" y="10"/>
                    <a:pt x="108" y="29"/>
                  </a:cubicBezTo>
                  <a:cubicBezTo>
                    <a:pt x="110" y="47"/>
                    <a:pt x="111" y="73"/>
                    <a:pt x="113" y="106"/>
                  </a:cubicBezTo>
                  <a:lnTo>
                    <a:pt x="103" y="105"/>
                  </a:lnTo>
                  <a:cubicBezTo>
                    <a:pt x="110" y="76"/>
                    <a:pt x="139" y="47"/>
                    <a:pt x="179" y="49"/>
                  </a:cubicBezTo>
                  <a:cubicBezTo>
                    <a:pt x="218" y="50"/>
                    <a:pt x="255" y="91"/>
                    <a:pt x="246" y="136"/>
                  </a:cubicBezTo>
                  <a:cubicBezTo>
                    <a:pt x="241" y="160"/>
                    <a:pt x="227" y="177"/>
                    <a:pt x="213" y="192"/>
                  </a:cubicBezTo>
                  <a:cubicBezTo>
                    <a:pt x="198" y="207"/>
                    <a:pt x="182" y="219"/>
                    <a:pt x="167" y="231"/>
                  </a:cubicBezTo>
                  <a:cubicBezTo>
                    <a:pt x="138" y="254"/>
                    <a:pt x="106" y="272"/>
                    <a:pt x="76" y="273"/>
                  </a:cubicBezTo>
                  <a:cubicBezTo>
                    <a:pt x="46" y="274"/>
                    <a:pt x="23" y="261"/>
                    <a:pt x="12" y="249"/>
                  </a:cubicBezTo>
                  <a:cubicBezTo>
                    <a:pt x="1" y="236"/>
                    <a:pt x="0" y="226"/>
                    <a:pt x="1" y="22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3312;p67">
              <a:extLst>
                <a:ext uri="{FF2B5EF4-FFF2-40B4-BE49-F238E27FC236}">
                  <a16:creationId xmlns:a16="http://schemas.microsoft.com/office/drawing/2014/main" id="{9BA68B99-F659-EBA4-1E73-78F39E4E27D3}"/>
                </a:ext>
              </a:extLst>
            </p:cNvPr>
            <p:cNvSpPr/>
            <p:nvPr/>
          </p:nvSpPr>
          <p:spPr>
            <a:xfrm>
              <a:off x="4224600" y="1301760"/>
              <a:ext cx="13680" cy="124560"/>
            </a:xfrm>
            <a:custGeom>
              <a:avLst/>
              <a:gdLst/>
              <a:ahLst/>
              <a:cxnLst/>
              <a:rect l="l" t="t" r="r" b="b"/>
              <a:pathLst>
                <a:path w="38" h="346" extrusionOk="0">
                  <a:moveTo>
                    <a:pt x="2" y="346"/>
                  </a:moveTo>
                  <a:cubicBezTo>
                    <a:pt x="-2" y="345"/>
                    <a:pt x="3" y="267"/>
                    <a:pt x="13" y="172"/>
                  </a:cubicBezTo>
                  <a:cubicBezTo>
                    <a:pt x="23" y="77"/>
                    <a:pt x="34" y="-1"/>
                    <a:pt x="37" y="0"/>
                  </a:cubicBezTo>
                  <a:cubicBezTo>
                    <a:pt x="41" y="0"/>
                    <a:pt x="36" y="78"/>
                    <a:pt x="26" y="174"/>
                  </a:cubicBezTo>
                  <a:cubicBezTo>
                    <a:pt x="17" y="269"/>
                    <a:pt x="6" y="346"/>
                    <a:pt x="2" y="34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3313;p67">
              <a:extLst>
                <a:ext uri="{FF2B5EF4-FFF2-40B4-BE49-F238E27FC236}">
                  <a16:creationId xmlns:a16="http://schemas.microsoft.com/office/drawing/2014/main" id="{9AD73632-9325-2184-AB24-1FAC171848C8}"/>
                </a:ext>
              </a:extLst>
            </p:cNvPr>
            <p:cNvSpPr/>
            <p:nvPr/>
          </p:nvSpPr>
          <p:spPr>
            <a:xfrm>
              <a:off x="4267080" y="1322280"/>
              <a:ext cx="106200" cy="68400"/>
            </a:xfrm>
            <a:custGeom>
              <a:avLst/>
              <a:gdLst/>
              <a:ahLst/>
              <a:cxnLst/>
              <a:rect l="l" t="t" r="r" b="b"/>
              <a:pathLst>
                <a:path w="295" h="190" extrusionOk="0">
                  <a:moveTo>
                    <a:pt x="295" y="133"/>
                  </a:moveTo>
                  <a:cubicBezTo>
                    <a:pt x="295" y="134"/>
                    <a:pt x="290" y="141"/>
                    <a:pt x="278" y="152"/>
                  </a:cubicBezTo>
                  <a:cubicBezTo>
                    <a:pt x="267" y="162"/>
                    <a:pt x="250" y="178"/>
                    <a:pt x="221" y="187"/>
                  </a:cubicBezTo>
                  <a:cubicBezTo>
                    <a:pt x="207" y="191"/>
                    <a:pt x="189" y="191"/>
                    <a:pt x="173" y="184"/>
                  </a:cubicBezTo>
                  <a:cubicBezTo>
                    <a:pt x="156" y="177"/>
                    <a:pt x="141" y="165"/>
                    <a:pt x="131" y="147"/>
                  </a:cubicBezTo>
                  <a:cubicBezTo>
                    <a:pt x="110" y="112"/>
                    <a:pt x="112" y="66"/>
                    <a:pt x="116" y="23"/>
                  </a:cubicBezTo>
                  <a:lnTo>
                    <a:pt x="129" y="26"/>
                  </a:lnTo>
                  <a:cubicBezTo>
                    <a:pt x="122" y="41"/>
                    <a:pt x="119" y="58"/>
                    <a:pt x="116" y="76"/>
                  </a:cubicBezTo>
                  <a:cubicBezTo>
                    <a:pt x="113" y="88"/>
                    <a:pt x="111" y="101"/>
                    <a:pt x="106" y="113"/>
                  </a:cubicBezTo>
                  <a:cubicBezTo>
                    <a:pt x="102" y="126"/>
                    <a:pt x="94" y="137"/>
                    <a:pt x="84" y="146"/>
                  </a:cubicBezTo>
                  <a:cubicBezTo>
                    <a:pt x="75" y="155"/>
                    <a:pt x="63" y="162"/>
                    <a:pt x="50" y="163"/>
                  </a:cubicBezTo>
                  <a:cubicBezTo>
                    <a:pt x="36" y="165"/>
                    <a:pt x="23" y="159"/>
                    <a:pt x="14" y="150"/>
                  </a:cubicBezTo>
                  <a:cubicBezTo>
                    <a:pt x="-3" y="131"/>
                    <a:pt x="-2" y="104"/>
                    <a:pt x="5" y="85"/>
                  </a:cubicBezTo>
                  <a:cubicBezTo>
                    <a:pt x="12" y="66"/>
                    <a:pt x="21" y="50"/>
                    <a:pt x="31" y="36"/>
                  </a:cubicBezTo>
                  <a:cubicBezTo>
                    <a:pt x="41" y="22"/>
                    <a:pt x="53" y="11"/>
                    <a:pt x="66" y="5"/>
                  </a:cubicBezTo>
                  <a:cubicBezTo>
                    <a:pt x="79" y="0"/>
                    <a:pt x="92" y="0"/>
                    <a:pt x="101" y="3"/>
                  </a:cubicBezTo>
                  <a:cubicBezTo>
                    <a:pt x="121" y="9"/>
                    <a:pt x="124" y="22"/>
                    <a:pt x="123" y="21"/>
                  </a:cubicBezTo>
                  <a:cubicBezTo>
                    <a:pt x="122" y="23"/>
                    <a:pt x="118" y="11"/>
                    <a:pt x="100" y="8"/>
                  </a:cubicBezTo>
                  <a:cubicBezTo>
                    <a:pt x="91" y="6"/>
                    <a:pt x="80" y="6"/>
                    <a:pt x="69" y="12"/>
                  </a:cubicBezTo>
                  <a:cubicBezTo>
                    <a:pt x="58" y="17"/>
                    <a:pt x="47" y="28"/>
                    <a:pt x="38" y="41"/>
                  </a:cubicBezTo>
                  <a:cubicBezTo>
                    <a:pt x="30" y="55"/>
                    <a:pt x="21" y="71"/>
                    <a:pt x="15" y="88"/>
                  </a:cubicBezTo>
                  <a:cubicBezTo>
                    <a:pt x="9" y="106"/>
                    <a:pt x="10" y="127"/>
                    <a:pt x="23" y="142"/>
                  </a:cubicBezTo>
                  <a:cubicBezTo>
                    <a:pt x="29" y="148"/>
                    <a:pt x="39" y="152"/>
                    <a:pt x="48" y="151"/>
                  </a:cubicBezTo>
                  <a:cubicBezTo>
                    <a:pt x="58" y="149"/>
                    <a:pt x="68" y="144"/>
                    <a:pt x="76" y="137"/>
                  </a:cubicBezTo>
                  <a:cubicBezTo>
                    <a:pt x="92" y="122"/>
                    <a:pt x="98" y="98"/>
                    <a:pt x="102" y="73"/>
                  </a:cubicBezTo>
                  <a:cubicBezTo>
                    <a:pt x="106" y="56"/>
                    <a:pt x="109" y="37"/>
                    <a:pt x="117" y="20"/>
                  </a:cubicBezTo>
                  <a:cubicBezTo>
                    <a:pt x="118" y="17"/>
                    <a:pt x="122" y="16"/>
                    <a:pt x="126" y="17"/>
                  </a:cubicBezTo>
                  <a:cubicBezTo>
                    <a:pt x="128" y="18"/>
                    <a:pt x="130" y="21"/>
                    <a:pt x="129" y="24"/>
                  </a:cubicBezTo>
                  <a:cubicBezTo>
                    <a:pt x="125" y="67"/>
                    <a:pt x="123" y="110"/>
                    <a:pt x="141" y="142"/>
                  </a:cubicBezTo>
                  <a:cubicBezTo>
                    <a:pt x="150" y="157"/>
                    <a:pt x="163" y="169"/>
                    <a:pt x="177" y="175"/>
                  </a:cubicBezTo>
                  <a:cubicBezTo>
                    <a:pt x="191" y="181"/>
                    <a:pt x="206" y="181"/>
                    <a:pt x="219" y="178"/>
                  </a:cubicBezTo>
                  <a:cubicBezTo>
                    <a:pt x="245" y="171"/>
                    <a:pt x="263" y="157"/>
                    <a:pt x="275" y="148"/>
                  </a:cubicBezTo>
                  <a:cubicBezTo>
                    <a:pt x="287" y="138"/>
                    <a:pt x="294" y="133"/>
                    <a:pt x="295" y="13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3314;p67">
              <a:extLst>
                <a:ext uri="{FF2B5EF4-FFF2-40B4-BE49-F238E27FC236}">
                  <a16:creationId xmlns:a16="http://schemas.microsoft.com/office/drawing/2014/main" id="{8B2C3212-C21B-F926-5BB5-AE17A1B76BA3}"/>
                </a:ext>
              </a:extLst>
            </p:cNvPr>
            <p:cNvSpPr/>
            <p:nvPr/>
          </p:nvSpPr>
          <p:spPr>
            <a:xfrm>
              <a:off x="4389120" y="1293840"/>
              <a:ext cx="16560" cy="118800"/>
            </a:xfrm>
            <a:custGeom>
              <a:avLst/>
              <a:gdLst/>
              <a:ahLst/>
              <a:cxnLst/>
              <a:rect l="l" t="t" r="r" b="b"/>
              <a:pathLst>
                <a:path w="46" h="330" extrusionOk="0">
                  <a:moveTo>
                    <a:pt x="1" y="329"/>
                  </a:moveTo>
                  <a:cubicBezTo>
                    <a:pt x="-2" y="328"/>
                    <a:pt x="16" y="256"/>
                    <a:pt x="26" y="166"/>
                  </a:cubicBezTo>
                  <a:cubicBezTo>
                    <a:pt x="37" y="75"/>
                    <a:pt x="37" y="0"/>
                    <a:pt x="41" y="0"/>
                  </a:cubicBezTo>
                  <a:cubicBezTo>
                    <a:pt x="44" y="0"/>
                    <a:pt x="51" y="75"/>
                    <a:pt x="40" y="167"/>
                  </a:cubicBezTo>
                  <a:cubicBezTo>
                    <a:pt x="29" y="258"/>
                    <a:pt x="5" y="330"/>
                    <a:pt x="1" y="32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3315;p67">
              <a:extLst>
                <a:ext uri="{FF2B5EF4-FFF2-40B4-BE49-F238E27FC236}">
                  <a16:creationId xmlns:a16="http://schemas.microsoft.com/office/drawing/2014/main" id="{EB62EFAC-DC7A-6BF0-E0EE-9043C3AED723}"/>
                </a:ext>
              </a:extLst>
            </p:cNvPr>
            <p:cNvSpPr/>
            <p:nvPr/>
          </p:nvSpPr>
          <p:spPr>
            <a:xfrm>
              <a:off x="3566160" y="1796400"/>
              <a:ext cx="108000" cy="391320"/>
            </a:xfrm>
            <a:custGeom>
              <a:avLst/>
              <a:gdLst/>
              <a:ahLst/>
              <a:cxnLst/>
              <a:rect l="l" t="t" r="r" b="b"/>
              <a:pathLst>
                <a:path w="300" h="1087" extrusionOk="0">
                  <a:moveTo>
                    <a:pt x="300" y="1070"/>
                  </a:moveTo>
                  <a:cubicBezTo>
                    <a:pt x="300" y="1070"/>
                    <a:pt x="299" y="1071"/>
                    <a:pt x="297" y="1072"/>
                  </a:cubicBezTo>
                  <a:cubicBezTo>
                    <a:pt x="295" y="1074"/>
                    <a:pt x="292" y="1076"/>
                    <a:pt x="288" y="1078"/>
                  </a:cubicBezTo>
                  <a:cubicBezTo>
                    <a:pt x="279" y="1082"/>
                    <a:pt x="265" y="1087"/>
                    <a:pt x="246" y="1087"/>
                  </a:cubicBezTo>
                  <a:cubicBezTo>
                    <a:pt x="228" y="1086"/>
                    <a:pt x="205" y="1081"/>
                    <a:pt x="182" y="1067"/>
                  </a:cubicBezTo>
                  <a:cubicBezTo>
                    <a:pt x="160" y="1054"/>
                    <a:pt x="138" y="1031"/>
                    <a:pt x="124" y="1001"/>
                  </a:cubicBezTo>
                  <a:cubicBezTo>
                    <a:pt x="110" y="970"/>
                    <a:pt x="104" y="934"/>
                    <a:pt x="103" y="896"/>
                  </a:cubicBezTo>
                  <a:cubicBezTo>
                    <a:pt x="102" y="857"/>
                    <a:pt x="107" y="816"/>
                    <a:pt x="111" y="774"/>
                  </a:cubicBezTo>
                  <a:cubicBezTo>
                    <a:pt x="114" y="732"/>
                    <a:pt x="116" y="686"/>
                    <a:pt x="102" y="643"/>
                  </a:cubicBezTo>
                  <a:cubicBezTo>
                    <a:pt x="89" y="601"/>
                    <a:pt x="60" y="558"/>
                    <a:pt x="16" y="542"/>
                  </a:cubicBezTo>
                  <a:cubicBezTo>
                    <a:pt x="12" y="541"/>
                    <a:pt x="9" y="540"/>
                    <a:pt x="5" y="539"/>
                  </a:cubicBezTo>
                  <a:lnTo>
                    <a:pt x="5" y="539"/>
                  </a:lnTo>
                  <a:cubicBezTo>
                    <a:pt x="1" y="538"/>
                    <a:pt x="-1" y="534"/>
                    <a:pt x="1" y="531"/>
                  </a:cubicBezTo>
                  <a:cubicBezTo>
                    <a:pt x="1" y="528"/>
                    <a:pt x="3" y="526"/>
                    <a:pt x="6" y="526"/>
                  </a:cubicBezTo>
                  <a:cubicBezTo>
                    <a:pt x="28" y="523"/>
                    <a:pt x="49" y="510"/>
                    <a:pt x="63" y="493"/>
                  </a:cubicBezTo>
                  <a:cubicBezTo>
                    <a:pt x="78" y="476"/>
                    <a:pt x="89" y="456"/>
                    <a:pt x="95" y="435"/>
                  </a:cubicBezTo>
                  <a:cubicBezTo>
                    <a:pt x="106" y="392"/>
                    <a:pt x="100" y="347"/>
                    <a:pt x="95" y="306"/>
                  </a:cubicBezTo>
                  <a:cubicBezTo>
                    <a:pt x="90" y="264"/>
                    <a:pt x="85" y="224"/>
                    <a:pt x="88" y="186"/>
                  </a:cubicBezTo>
                  <a:cubicBezTo>
                    <a:pt x="90" y="148"/>
                    <a:pt x="98" y="112"/>
                    <a:pt x="114" y="83"/>
                  </a:cubicBezTo>
                  <a:cubicBezTo>
                    <a:pt x="145" y="24"/>
                    <a:pt x="200" y="1"/>
                    <a:pt x="235" y="0"/>
                  </a:cubicBezTo>
                  <a:cubicBezTo>
                    <a:pt x="254" y="-1"/>
                    <a:pt x="268" y="2"/>
                    <a:pt x="276" y="5"/>
                  </a:cubicBezTo>
                  <a:cubicBezTo>
                    <a:pt x="285" y="8"/>
                    <a:pt x="289" y="11"/>
                    <a:pt x="289" y="11"/>
                  </a:cubicBezTo>
                  <a:cubicBezTo>
                    <a:pt x="289" y="13"/>
                    <a:pt x="271" y="1"/>
                    <a:pt x="236" y="5"/>
                  </a:cubicBezTo>
                  <a:cubicBezTo>
                    <a:pt x="202" y="8"/>
                    <a:pt x="150" y="32"/>
                    <a:pt x="122" y="88"/>
                  </a:cubicBezTo>
                  <a:cubicBezTo>
                    <a:pt x="108" y="115"/>
                    <a:pt x="100" y="149"/>
                    <a:pt x="99" y="186"/>
                  </a:cubicBezTo>
                  <a:cubicBezTo>
                    <a:pt x="97" y="223"/>
                    <a:pt x="101" y="262"/>
                    <a:pt x="107" y="304"/>
                  </a:cubicBezTo>
                  <a:cubicBezTo>
                    <a:pt x="113" y="346"/>
                    <a:pt x="119" y="391"/>
                    <a:pt x="107" y="438"/>
                  </a:cubicBezTo>
                  <a:cubicBezTo>
                    <a:pt x="101" y="461"/>
                    <a:pt x="90" y="483"/>
                    <a:pt x="73" y="502"/>
                  </a:cubicBezTo>
                  <a:cubicBezTo>
                    <a:pt x="57" y="521"/>
                    <a:pt x="34" y="536"/>
                    <a:pt x="8" y="539"/>
                  </a:cubicBezTo>
                  <a:lnTo>
                    <a:pt x="8" y="526"/>
                  </a:lnTo>
                  <a:cubicBezTo>
                    <a:pt x="12" y="527"/>
                    <a:pt x="16" y="528"/>
                    <a:pt x="20" y="529"/>
                  </a:cubicBezTo>
                  <a:cubicBezTo>
                    <a:pt x="70" y="548"/>
                    <a:pt x="101" y="594"/>
                    <a:pt x="115" y="639"/>
                  </a:cubicBezTo>
                  <a:cubicBezTo>
                    <a:pt x="129" y="686"/>
                    <a:pt x="126" y="732"/>
                    <a:pt x="123" y="775"/>
                  </a:cubicBezTo>
                  <a:cubicBezTo>
                    <a:pt x="119" y="818"/>
                    <a:pt x="114" y="858"/>
                    <a:pt x="114" y="895"/>
                  </a:cubicBezTo>
                  <a:cubicBezTo>
                    <a:pt x="115" y="933"/>
                    <a:pt x="120" y="968"/>
                    <a:pt x="133" y="997"/>
                  </a:cubicBezTo>
                  <a:cubicBezTo>
                    <a:pt x="145" y="1026"/>
                    <a:pt x="165" y="1048"/>
                    <a:pt x="186" y="1061"/>
                  </a:cubicBezTo>
                  <a:cubicBezTo>
                    <a:pt x="207" y="1075"/>
                    <a:pt x="229" y="1080"/>
                    <a:pt x="246" y="1082"/>
                  </a:cubicBezTo>
                  <a:cubicBezTo>
                    <a:pt x="282" y="1083"/>
                    <a:pt x="299" y="1068"/>
                    <a:pt x="300" y="107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3316;p67">
              <a:extLst>
                <a:ext uri="{FF2B5EF4-FFF2-40B4-BE49-F238E27FC236}">
                  <a16:creationId xmlns:a16="http://schemas.microsoft.com/office/drawing/2014/main" id="{8E0174CB-417C-8CEC-3B31-0C7A0E86FF44}"/>
                </a:ext>
              </a:extLst>
            </p:cNvPr>
            <p:cNvSpPr/>
            <p:nvPr/>
          </p:nvSpPr>
          <p:spPr>
            <a:xfrm>
              <a:off x="3673080" y="1922760"/>
              <a:ext cx="75600" cy="132840"/>
            </a:xfrm>
            <a:custGeom>
              <a:avLst/>
              <a:gdLst/>
              <a:ahLst/>
              <a:cxnLst/>
              <a:rect l="l" t="t" r="r" b="b"/>
              <a:pathLst>
                <a:path w="210" h="369" extrusionOk="0">
                  <a:moveTo>
                    <a:pt x="1" y="369"/>
                  </a:moveTo>
                  <a:cubicBezTo>
                    <a:pt x="-3" y="366"/>
                    <a:pt x="67" y="298"/>
                    <a:pt x="125" y="196"/>
                  </a:cubicBezTo>
                  <a:cubicBezTo>
                    <a:pt x="184" y="93"/>
                    <a:pt x="206" y="-1"/>
                    <a:pt x="210" y="0"/>
                  </a:cubicBezTo>
                  <a:cubicBezTo>
                    <a:pt x="212" y="1"/>
                    <a:pt x="208" y="25"/>
                    <a:pt x="197" y="62"/>
                  </a:cubicBezTo>
                  <a:cubicBezTo>
                    <a:pt x="186" y="99"/>
                    <a:pt x="166" y="150"/>
                    <a:pt x="136" y="202"/>
                  </a:cubicBezTo>
                  <a:cubicBezTo>
                    <a:pt x="107" y="254"/>
                    <a:pt x="73" y="297"/>
                    <a:pt x="47" y="326"/>
                  </a:cubicBezTo>
                  <a:cubicBezTo>
                    <a:pt x="21" y="355"/>
                    <a:pt x="2" y="370"/>
                    <a:pt x="1" y="36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3317;p67">
              <a:extLst>
                <a:ext uri="{FF2B5EF4-FFF2-40B4-BE49-F238E27FC236}">
                  <a16:creationId xmlns:a16="http://schemas.microsoft.com/office/drawing/2014/main" id="{D15ED5A3-D05D-C029-F08A-A514F9E65369}"/>
                </a:ext>
              </a:extLst>
            </p:cNvPr>
            <p:cNvSpPr/>
            <p:nvPr/>
          </p:nvSpPr>
          <p:spPr>
            <a:xfrm>
              <a:off x="3683160" y="1921320"/>
              <a:ext cx="85680" cy="116640"/>
            </a:xfrm>
            <a:custGeom>
              <a:avLst/>
              <a:gdLst/>
              <a:ahLst/>
              <a:cxnLst/>
              <a:rect l="l" t="t" r="r" b="b"/>
              <a:pathLst>
                <a:path w="238" h="324" extrusionOk="0">
                  <a:moveTo>
                    <a:pt x="238" y="324"/>
                  </a:moveTo>
                  <a:cubicBezTo>
                    <a:pt x="237" y="325"/>
                    <a:pt x="221" y="310"/>
                    <a:pt x="196" y="283"/>
                  </a:cubicBezTo>
                  <a:cubicBezTo>
                    <a:pt x="172" y="256"/>
                    <a:pt x="139" y="217"/>
                    <a:pt x="106" y="172"/>
                  </a:cubicBezTo>
                  <a:cubicBezTo>
                    <a:pt x="73" y="127"/>
                    <a:pt x="46" y="84"/>
                    <a:pt x="28" y="53"/>
                  </a:cubicBezTo>
                  <a:cubicBezTo>
                    <a:pt x="9" y="21"/>
                    <a:pt x="-1" y="1"/>
                    <a:pt x="1" y="0"/>
                  </a:cubicBezTo>
                  <a:cubicBezTo>
                    <a:pt x="2" y="-1"/>
                    <a:pt x="15" y="18"/>
                    <a:pt x="36" y="48"/>
                  </a:cubicBezTo>
                  <a:cubicBezTo>
                    <a:pt x="56" y="78"/>
                    <a:pt x="84" y="119"/>
                    <a:pt x="117" y="164"/>
                  </a:cubicBezTo>
                  <a:cubicBezTo>
                    <a:pt x="150" y="209"/>
                    <a:pt x="181" y="248"/>
                    <a:pt x="203" y="277"/>
                  </a:cubicBezTo>
                  <a:cubicBezTo>
                    <a:pt x="226" y="305"/>
                    <a:pt x="240" y="323"/>
                    <a:pt x="238" y="32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3318;p67">
              <a:extLst>
                <a:ext uri="{FF2B5EF4-FFF2-40B4-BE49-F238E27FC236}">
                  <a16:creationId xmlns:a16="http://schemas.microsoft.com/office/drawing/2014/main" id="{7B4ED58F-4D31-DFCE-2E2F-437E1EB45C16}"/>
                </a:ext>
              </a:extLst>
            </p:cNvPr>
            <p:cNvSpPr/>
            <p:nvPr/>
          </p:nvSpPr>
          <p:spPr>
            <a:xfrm>
              <a:off x="3792960" y="2024280"/>
              <a:ext cx="108360" cy="90360"/>
            </a:xfrm>
            <a:custGeom>
              <a:avLst/>
              <a:gdLst/>
              <a:ahLst/>
              <a:cxnLst/>
              <a:rect l="l" t="t" r="r" b="b"/>
              <a:pathLst>
                <a:path w="301" h="251" extrusionOk="0">
                  <a:moveTo>
                    <a:pt x="298" y="144"/>
                  </a:moveTo>
                  <a:cubicBezTo>
                    <a:pt x="298" y="144"/>
                    <a:pt x="299" y="147"/>
                    <a:pt x="301" y="152"/>
                  </a:cubicBezTo>
                  <a:cubicBezTo>
                    <a:pt x="302" y="158"/>
                    <a:pt x="302" y="167"/>
                    <a:pt x="298" y="178"/>
                  </a:cubicBezTo>
                  <a:cubicBezTo>
                    <a:pt x="295" y="188"/>
                    <a:pt x="288" y="201"/>
                    <a:pt x="276" y="211"/>
                  </a:cubicBezTo>
                  <a:cubicBezTo>
                    <a:pt x="264" y="221"/>
                    <a:pt x="246" y="230"/>
                    <a:pt x="225" y="228"/>
                  </a:cubicBezTo>
                  <a:cubicBezTo>
                    <a:pt x="204" y="227"/>
                    <a:pt x="183" y="215"/>
                    <a:pt x="167" y="197"/>
                  </a:cubicBezTo>
                  <a:cubicBezTo>
                    <a:pt x="160" y="188"/>
                    <a:pt x="153" y="177"/>
                    <a:pt x="149" y="165"/>
                  </a:cubicBezTo>
                  <a:cubicBezTo>
                    <a:pt x="145" y="152"/>
                    <a:pt x="144" y="139"/>
                    <a:pt x="145" y="126"/>
                  </a:cubicBezTo>
                  <a:cubicBezTo>
                    <a:pt x="145" y="101"/>
                    <a:pt x="149" y="73"/>
                    <a:pt x="131" y="54"/>
                  </a:cubicBezTo>
                  <a:cubicBezTo>
                    <a:pt x="124" y="45"/>
                    <a:pt x="111" y="39"/>
                    <a:pt x="101" y="44"/>
                  </a:cubicBezTo>
                  <a:cubicBezTo>
                    <a:pt x="91" y="48"/>
                    <a:pt x="84" y="60"/>
                    <a:pt x="79" y="73"/>
                  </a:cubicBezTo>
                  <a:cubicBezTo>
                    <a:pt x="60" y="132"/>
                    <a:pt x="53" y="192"/>
                    <a:pt x="56" y="244"/>
                  </a:cubicBezTo>
                  <a:cubicBezTo>
                    <a:pt x="56" y="248"/>
                    <a:pt x="53" y="250"/>
                    <a:pt x="50" y="251"/>
                  </a:cubicBezTo>
                  <a:cubicBezTo>
                    <a:pt x="47" y="251"/>
                    <a:pt x="44" y="249"/>
                    <a:pt x="44" y="246"/>
                  </a:cubicBezTo>
                  <a:cubicBezTo>
                    <a:pt x="30" y="174"/>
                    <a:pt x="18" y="112"/>
                    <a:pt x="10" y="69"/>
                  </a:cubicBezTo>
                  <a:cubicBezTo>
                    <a:pt x="7" y="49"/>
                    <a:pt x="4" y="33"/>
                    <a:pt x="2" y="19"/>
                  </a:cubicBezTo>
                  <a:cubicBezTo>
                    <a:pt x="0" y="7"/>
                    <a:pt x="0" y="1"/>
                    <a:pt x="0" y="0"/>
                  </a:cubicBezTo>
                  <a:cubicBezTo>
                    <a:pt x="1" y="0"/>
                    <a:pt x="3" y="6"/>
                    <a:pt x="6" y="18"/>
                  </a:cubicBezTo>
                  <a:cubicBezTo>
                    <a:pt x="9" y="32"/>
                    <a:pt x="13" y="48"/>
                    <a:pt x="18" y="68"/>
                  </a:cubicBezTo>
                  <a:cubicBezTo>
                    <a:pt x="27" y="110"/>
                    <a:pt x="40" y="171"/>
                    <a:pt x="56" y="243"/>
                  </a:cubicBezTo>
                  <a:lnTo>
                    <a:pt x="44" y="245"/>
                  </a:lnTo>
                  <a:cubicBezTo>
                    <a:pt x="41" y="191"/>
                    <a:pt x="47" y="130"/>
                    <a:pt x="67" y="69"/>
                  </a:cubicBezTo>
                  <a:cubicBezTo>
                    <a:pt x="72" y="55"/>
                    <a:pt x="79" y="38"/>
                    <a:pt x="96" y="31"/>
                  </a:cubicBezTo>
                  <a:cubicBezTo>
                    <a:pt x="114" y="25"/>
                    <a:pt x="132" y="34"/>
                    <a:pt x="141" y="46"/>
                  </a:cubicBezTo>
                  <a:cubicBezTo>
                    <a:pt x="152" y="57"/>
                    <a:pt x="157" y="73"/>
                    <a:pt x="157" y="87"/>
                  </a:cubicBezTo>
                  <a:cubicBezTo>
                    <a:pt x="159" y="101"/>
                    <a:pt x="157" y="114"/>
                    <a:pt x="157" y="126"/>
                  </a:cubicBezTo>
                  <a:cubicBezTo>
                    <a:pt x="152" y="176"/>
                    <a:pt x="190" y="216"/>
                    <a:pt x="226" y="219"/>
                  </a:cubicBezTo>
                  <a:cubicBezTo>
                    <a:pt x="243" y="221"/>
                    <a:pt x="260" y="214"/>
                    <a:pt x="271" y="205"/>
                  </a:cubicBezTo>
                  <a:cubicBezTo>
                    <a:pt x="283" y="196"/>
                    <a:pt x="290" y="186"/>
                    <a:pt x="294" y="176"/>
                  </a:cubicBezTo>
                  <a:cubicBezTo>
                    <a:pt x="301" y="156"/>
                    <a:pt x="296" y="144"/>
                    <a:pt x="298" y="14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3319;p67">
              <a:extLst>
                <a:ext uri="{FF2B5EF4-FFF2-40B4-BE49-F238E27FC236}">
                  <a16:creationId xmlns:a16="http://schemas.microsoft.com/office/drawing/2014/main" id="{BC943DDA-AEF8-773E-2CD5-3AB7D80B8A7F}"/>
                </a:ext>
              </a:extLst>
            </p:cNvPr>
            <p:cNvSpPr/>
            <p:nvPr/>
          </p:nvSpPr>
          <p:spPr>
            <a:xfrm>
              <a:off x="3858120" y="1983960"/>
              <a:ext cx="77400" cy="10440"/>
            </a:xfrm>
            <a:custGeom>
              <a:avLst/>
              <a:gdLst/>
              <a:ahLst/>
              <a:cxnLst/>
              <a:rect l="l" t="t" r="r" b="b"/>
              <a:pathLst>
                <a:path w="215" h="29" extrusionOk="0">
                  <a:moveTo>
                    <a:pt x="215" y="1"/>
                  </a:moveTo>
                  <a:cubicBezTo>
                    <a:pt x="216" y="4"/>
                    <a:pt x="169" y="21"/>
                    <a:pt x="109" y="27"/>
                  </a:cubicBezTo>
                  <a:cubicBezTo>
                    <a:pt x="48" y="32"/>
                    <a:pt x="-1" y="24"/>
                    <a:pt x="0" y="20"/>
                  </a:cubicBezTo>
                  <a:cubicBezTo>
                    <a:pt x="0" y="16"/>
                    <a:pt x="48" y="19"/>
                    <a:pt x="107" y="13"/>
                  </a:cubicBezTo>
                  <a:cubicBezTo>
                    <a:pt x="167" y="8"/>
                    <a:pt x="214" y="-3"/>
                    <a:pt x="21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3320;p67">
              <a:extLst>
                <a:ext uri="{FF2B5EF4-FFF2-40B4-BE49-F238E27FC236}">
                  <a16:creationId xmlns:a16="http://schemas.microsoft.com/office/drawing/2014/main" id="{F6B7F520-DAA0-D1DA-9CE3-EEE07788F80D}"/>
                </a:ext>
              </a:extLst>
            </p:cNvPr>
            <p:cNvSpPr/>
            <p:nvPr/>
          </p:nvSpPr>
          <p:spPr>
            <a:xfrm>
              <a:off x="3893760" y="1937520"/>
              <a:ext cx="25560" cy="100440"/>
            </a:xfrm>
            <a:custGeom>
              <a:avLst/>
              <a:gdLst/>
              <a:ahLst/>
              <a:cxnLst/>
              <a:rect l="l" t="t" r="r" b="b"/>
              <a:pathLst>
                <a:path w="71" h="279" extrusionOk="0">
                  <a:moveTo>
                    <a:pt x="71" y="279"/>
                  </a:moveTo>
                  <a:cubicBezTo>
                    <a:pt x="68" y="281"/>
                    <a:pt x="39" y="222"/>
                    <a:pt x="20" y="143"/>
                  </a:cubicBezTo>
                  <a:cubicBezTo>
                    <a:pt x="0" y="65"/>
                    <a:pt x="-2" y="0"/>
                    <a:pt x="2" y="0"/>
                  </a:cubicBezTo>
                  <a:cubicBezTo>
                    <a:pt x="5" y="-1"/>
                    <a:pt x="14" y="63"/>
                    <a:pt x="33" y="140"/>
                  </a:cubicBezTo>
                  <a:cubicBezTo>
                    <a:pt x="52" y="217"/>
                    <a:pt x="75" y="278"/>
                    <a:pt x="71" y="27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3321;p67">
              <a:extLst>
                <a:ext uri="{FF2B5EF4-FFF2-40B4-BE49-F238E27FC236}">
                  <a16:creationId xmlns:a16="http://schemas.microsoft.com/office/drawing/2014/main" id="{44F75468-89F6-C643-E0D4-B7D22DD1AB17}"/>
                </a:ext>
              </a:extLst>
            </p:cNvPr>
            <p:cNvSpPr/>
            <p:nvPr/>
          </p:nvSpPr>
          <p:spPr>
            <a:xfrm>
              <a:off x="3976920" y="1922760"/>
              <a:ext cx="74520" cy="183600"/>
            </a:xfrm>
            <a:custGeom>
              <a:avLst/>
              <a:gdLst/>
              <a:ahLst/>
              <a:cxnLst/>
              <a:rect l="l" t="t" r="r" b="b"/>
              <a:pathLst>
                <a:path w="207" h="510" extrusionOk="0">
                  <a:moveTo>
                    <a:pt x="55" y="471"/>
                  </a:moveTo>
                  <a:cubicBezTo>
                    <a:pt x="56" y="471"/>
                    <a:pt x="56" y="475"/>
                    <a:pt x="60" y="481"/>
                  </a:cubicBezTo>
                  <a:cubicBezTo>
                    <a:pt x="64" y="487"/>
                    <a:pt x="72" y="495"/>
                    <a:pt x="85" y="500"/>
                  </a:cubicBezTo>
                  <a:cubicBezTo>
                    <a:pt x="98" y="504"/>
                    <a:pt x="117" y="505"/>
                    <a:pt x="135" y="498"/>
                  </a:cubicBezTo>
                  <a:cubicBezTo>
                    <a:pt x="152" y="490"/>
                    <a:pt x="168" y="471"/>
                    <a:pt x="177" y="448"/>
                  </a:cubicBezTo>
                  <a:cubicBezTo>
                    <a:pt x="186" y="425"/>
                    <a:pt x="190" y="397"/>
                    <a:pt x="192" y="367"/>
                  </a:cubicBezTo>
                  <a:cubicBezTo>
                    <a:pt x="195" y="337"/>
                    <a:pt x="196" y="305"/>
                    <a:pt x="195" y="271"/>
                  </a:cubicBezTo>
                  <a:cubicBezTo>
                    <a:pt x="192" y="203"/>
                    <a:pt x="178" y="129"/>
                    <a:pt x="152" y="55"/>
                  </a:cubicBezTo>
                  <a:cubicBezTo>
                    <a:pt x="146" y="39"/>
                    <a:pt x="140" y="23"/>
                    <a:pt x="134" y="9"/>
                  </a:cubicBezTo>
                  <a:cubicBezTo>
                    <a:pt x="132" y="5"/>
                    <a:pt x="134" y="2"/>
                    <a:pt x="137" y="0"/>
                  </a:cubicBezTo>
                  <a:cubicBezTo>
                    <a:pt x="140" y="-1"/>
                    <a:pt x="144" y="0"/>
                    <a:pt x="145" y="3"/>
                  </a:cubicBezTo>
                  <a:cubicBezTo>
                    <a:pt x="164" y="34"/>
                    <a:pt x="182" y="66"/>
                    <a:pt x="189" y="102"/>
                  </a:cubicBezTo>
                  <a:cubicBezTo>
                    <a:pt x="197" y="136"/>
                    <a:pt x="189" y="174"/>
                    <a:pt x="169" y="200"/>
                  </a:cubicBezTo>
                  <a:cubicBezTo>
                    <a:pt x="149" y="228"/>
                    <a:pt x="111" y="237"/>
                    <a:pt x="83" y="227"/>
                  </a:cubicBezTo>
                  <a:cubicBezTo>
                    <a:pt x="55" y="218"/>
                    <a:pt x="35" y="198"/>
                    <a:pt x="22" y="177"/>
                  </a:cubicBezTo>
                  <a:cubicBezTo>
                    <a:pt x="-2" y="134"/>
                    <a:pt x="0" y="94"/>
                    <a:pt x="0" y="68"/>
                  </a:cubicBezTo>
                  <a:cubicBezTo>
                    <a:pt x="1" y="55"/>
                    <a:pt x="2" y="45"/>
                    <a:pt x="2" y="38"/>
                  </a:cubicBezTo>
                  <a:cubicBezTo>
                    <a:pt x="3" y="32"/>
                    <a:pt x="4" y="28"/>
                    <a:pt x="4" y="28"/>
                  </a:cubicBezTo>
                  <a:cubicBezTo>
                    <a:pt x="5" y="28"/>
                    <a:pt x="5" y="42"/>
                    <a:pt x="5" y="68"/>
                  </a:cubicBezTo>
                  <a:cubicBezTo>
                    <a:pt x="6" y="94"/>
                    <a:pt x="6" y="133"/>
                    <a:pt x="30" y="173"/>
                  </a:cubicBezTo>
                  <a:cubicBezTo>
                    <a:pt x="42" y="191"/>
                    <a:pt x="61" y="209"/>
                    <a:pt x="87" y="216"/>
                  </a:cubicBezTo>
                  <a:cubicBezTo>
                    <a:pt x="111" y="225"/>
                    <a:pt x="142" y="217"/>
                    <a:pt x="159" y="193"/>
                  </a:cubicBezTo>
                  <a:cubicBezTo>
                    <a:pt x="177" y="169"/>
                    <a:pt x="184" y="136"/>
                    <a:pt x="177" y="104"/>
                  </a:cubicBezTo>
                  <a:cubicBezTo>
                    <a:pt x="170" y="72"/>
                    <a:pt x="152" y="41"/>
                    <a:pt x="134" y="9"/>
                  </a:cubicBezTo>
                  <a:lnTo>
                    <a:pt x="146" y="3"/>
                  </a:lnTo>
                  <a:cubicBezTo>
                    <a:pt x="152" y="18"/>
                    <a:pt x="159" y="34"/>
                    <a:pt x="165" y="51"/>
                  </a:cubicBezTo>
                  <a:cubicBezTo>
                    <a:pt x="192" y="126"/>
                    <a:pt x="205" y="201"/>
                    <a:pt x="207" y="270"/>
                  </a:cubicBezTo>
                  <a:cubicBezTo>
                    <a:pt x="208" y="305"/>
                    <a:pt x="206" y="338"/>
                    <a:pt x="203" y="368"/>
                  </a:cubicBezTo>
                  <a:cubicBezTo>
                    <a:pt x="200" y="398"/>
                    <a:pt x="196" y="427"/>
                    <a:pt x="185" y="452"/>
                  </a:cubicBezTo>
                  <a:cubicBezTo>
                    <a:pt x="175" y="476"/>
                    <a:pt x="158" y="497"/>
                    <a:pt x="137" y="505"/>
                  </a:cubicBezTo>
                  <a:cubicBezTo>
                    <a:pt x="117" y="513"/>
                    <a:pt x="97" y="510"/>
                    <a:pt x="84" y="505"/>
                  </a:cubicBezTo>
                  <a:cubicBezTo>
                    <a:pt x="69" y="499"/>
                    <a:pt x="61" y="489"/>
                    <a:pt x="58" y="482"/>
                  </a:cubicBezTo>
                  <a:cubicBezTo>
                    <a:pt x="55" y="475"/>
                    <a:pt x="55" y="471"/>
                    <a:pt x="55" y="47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3322;p67">
              <a:extLst>
                <a:ext uri="{FF2B5EF4-FFF2-40B4-BE49-F238E27FC236}">
                  <a16:creationId xmlns:a16="http://schemas.microsoft.com/office/drawing/2014/main" id="{2551965C-AFA9-F795-4D7B-1C375967030B}"/>
                </a:ext>
              </a:extLst>
            </p:cNvPr>
            <p:cNvSpPr/>
            <p:nvPr/>
          </p:nvSpPr>
          <p:spPr>
            <a:xfrm>
              <a:off x="4085280" y="2017080"/>
              <a:ext cx="84600" cy="88920"/>
            </a:xfrm>
            <a:custGeom>
              <a:avLst/>
              <a:gdLst/>
              <a:ahLst/>
              <a:cxnLst/>
              <a:rect l="l" t="t" r="r" b="b"/>
              <a:pathLst>
                <a:path w="235" h="247" extrusionOk="0">
                  <a:moveTo>
                    <a:pt x="234" y="152"/>
                  </a:moveTo>
                  <a:cubicBezTo>
                    <a:pt x="234" y="151"/>
                    <a:pt x="239" y="160"/>
                    <a:pt x="232" y="173"/>
                  </a:cubicBezTo>
                  <a:cubicBezTo>
                    <a:pt x="229" y="180"/>
                    <a:pt x="223" y="187"/>
                    <a:pt x="214" y="192"/>
                  </a:cubicBezTo>
                  <a:cubicBezTo>
                    <a:pt x="205" y="197"/>
                    <a:pt x="192" y="199"/>
                    <a:pt x="179" y="195"/>
                  </a:cubicBezTo>
                  <a:cubicBezTo>
                    <a:pt x="152" y="188"/>
                    <a:pt x="131" y="158"/>
                    <a:pt x="124" y="125"/>
                  </a:cubicBezTo>
                  <a:cubicBezTo>
                    <a:pt x="119" y="108"/>
                    <a:pt x="117" y="90"/>
                    <a:pt x="113" y="72"/>
                  </a:cubicBezTo>
                  <a:cubicBezTo>
                    <a:pt x="108" y="55"/>
                    <a:pt x="101" y="37"/>
                    <a:pt x="88" y="24"/>
                  </a:cubicBezTo>
                  <a:lnTo>
                    <a:pt x="98" y="22"/>
                  </a:lnTo>
                  <a:cubicBezTo>
                    <a:pt x="84" y="49"/>
                    <a:pt x="72" y="79"/>
                    <a:pt x="64" y="111"/>
                  </a:cubicBezTo>
                  <a:cubicBezTo>
                    <a:pt x="53" y="156"/>
                    <a:pt x="50" y="200"/>
                    <a:pt x="53" y="240"/>
                  </a:cubicBezTo>
                  <a:cubicBezTo>
                    <a:pt x="54" y="244"/>
                    <a:pt x="51" y="247"/>
                    <a:pt x="48" y="247"/>
                  </a:cubicBezTo>
                  <a:cubicBezTo>
                    <a:pt x="45" y="247"/>
                    <a:pt x="42" y="245"/>
                    <a:pt x="41" y="242"/>
                  </a:cubicBezTo>
                  <a:cubicBezTo>
                    <a:pt x="28" y="172"/>
                    <a:pt x="18" y="111"/>
                    <a:pt x="10" y="68"/>
                  </a:cubicBezTo>
                  <a:cubicBezTo>
                    <a:pt x="3" y="25"/>
                    <a:pt x="0" y="0"/>
                    <a:pt x="1" y="0"/>
                  </a:cubicBezTo>
                  <a:cubicBezTo>
                    <a:pt x="3" y="0"/>
                    <a:pt x="9" y="24"/>
                    <a:pt x="18" y="67"/>
                  </a:cubicBezTo>
                  <a:cubicBezTo>
                    <a:pt x="27" y="109"/>
                    <a:pt x="39" y="169"/>
                    <a:pt x="53" y="240"/>
                  </a:cubicBezTo>
                  <a:lnTo>
                    <a:pt x="41" y="241"/>
                  </a:lnTo>
                  <a:cubicBezTo>
                    <a:pt x="37" y="200"/>
                    <a:pt x="39" y="154"/>
                    <a:pt x="51" y="108"/>
                  </a:cubicBezTo>
                  <a:cubicBezTo>
                    <a:pt x="59" y="74"/>
                    <a:pt x="72" y="43"/>
                    <a:pt x="87" y="16"/>
                  </a:cubicBezTo>
                  <a:cubicBezTo>
                    <a:pt x="88" y="13"/>
                    <a:pt x="92" y="12"/>
                    <a:pt x="95" y="13"/>
                  </a:cubicBezTo>
                  <a:cubicBezTo>
                    <a:pt x="96" y="14"/>
                    <a:pt x="96" y="14"/>
                    <a:pt x="97" y="15"/>
                  </a:cubicBezTo>
                  <a:cubicBezTo>
                    <a:pt x="113" y="30"/>
                    <a:pt x="120" y="51"/>
                    <a:pt x="124" y="69"/>
                  </a:cubicBezTo>
                  <a:cubicBezTo>
                    <a:pt x="129" y="88"/>
                    <a:pt x="131" y="106"/>
                    <a:pt x="135" y="122"/>
                  </a:cubicBezTo>
                  <a:cubicBezTo>
                    <a:pt x="141" y="154"/>
                    <a:pt x="159" y="180"/>
                    <a:pt x="181" y="187"/>
                  </a:cubicBezTo>
                  <a:cubicBezTo>
                    <a:pt x="204" y="196"/>
                    <a:pt x="222" y="181"/>
                    <a:pt x="229" y="171"/>
                  </a:cubicBezTo>
                  <a:cubicBezTo>
                    <a:pt x="235" y="160"/>
                    <a:pt x="233" y="152"/>
                    <a:pt x="234" y="15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3323;p67">
              <a:extLst>
                <a:ext uri="{FF2B5EF4-FFF2-40B4-BE49-F238E27FC236}">
                  <a16:creationId xmlns:a16="http://schemas.microsoft.com/office/drawing/2014/main" id="{B03F46E4-205F-E33A-5F50-44145DC4F75B}"/>
                </a:ext>
              </a:extLst>
            </p:cNvPr>
            <p:cNvSpPr/>
            <p:nvPr/>
          </p:nvSpPr>
          <p:spPr>
            <a:xfrm>
              <a:off x="4159080" y="1832040"/>
              <a:ext cx="110880" cy="389160"/>
            </a:xfrm>
            <a:custGeom>
              <a:avLst/>
              <a:gdLst/>
              <a:ahLst/>
              <a:cxnLst/>
              <a:rect l="l" t="t" r="r" b="b"/>
              <a:pathLst>
                <a:path w="308" h="1081" extrusionOk="0">
                  <a:moveTo>
                    <a:pt x="39" y="1072"/>
                  </a:moveTo>
                  <a:cubicBezTo>
                    <a:pt x="39" y="1070"/>
                    <a:pt x="58" y="1081"/>
                    <a:pt x="92" y="1074"/>
                  </a:cubicBezTo>
                  <a:cubicBezTo>
                    <a:pt x="125" y="1068"/>
                    <a:pt x="171" y="1037"/>
                    <a:pt x="196" y="980"/>
                  </a:cubicBezTo>
                  <a:cubicBezTo>
                    <a:pt x="208" y="952"/>
                    <a:pt x="212" y="917"/>
                    <a:pt x="212" y="881"/>
                  </a:cubicBezTo>
                  <a:cubicBezTo>
                    <a:pt x="212" y="844"/>
                    <a:pt x="207" y="805"/>
                    <a:pt x="203" y="763"/>
                  </a:cubicBezTo>
                  <a:cubicBezTo>
                    <a:pt x="200" y="721"/>
                    <a:pt x="199" y="675"/>
                    <a:pt x="212" y="630"/>
                  </a:cubicBezTo>
                  <a:cubicBezTo>
                    <a:pt x="218" y="608"/>
                    <a:pt x="228" y="585"/>
                    <a:pt x="242" y="565"/>
                  </a:cubicBezTo>
                  <a:cubicBezTo>
                    <a:pt x="256" y="545"/>
                    <a:pt x="275" y="528"/>
                    <a:pt x="299" y="517"/>
                  </a:cubicBezTo>
                  <a:lnTo>
                    <a:pt x="299" y="517"/>
                  </a:lnTo>
                  <a:cubicBezTo>
                    <a:pt x="302" y="515"/>
                    <a:pt x="306" y="517"/>
                    <a:pt x="308" y="520"/>
                  </a:cubicBezTo>
                  <a:cubicBezTo>
                    <a:pt x="309" y="523"/>
                    <a:pt x="308" y="526"/>
                    <a:pt x="306" y="528"/>
                  </a:cubicBezTo>
                  <a:cubicBezTo>
                    <a:pt x="298" y="535"/>
                    <a:pt x="289" y="542"/>
                    <a:pt x="278" y="546"/>
                  </a:cubicBezTo>
                  <a:cubicBezTo>
                    <a:pt x="252" y="556"/>
                    <a:pt x="224" y="553"/>
                    <a:pt x="200" y="543"/>
                  </a:cubicBezTo>
                  <a:cubicBezTo>
                    <a:pt x="176" y="533"/>
                    <a:pt x="156" y="517"/>
                    <a:pt x="141" y="497"/>
                  </a:cubicBezTo>
                  <a:cubicBezTo>
                    <a:pt x="113" y="455"/>
                    <a:pt x="108" y="406"/>
                    <a:pt x="106" y="362"/>
                  </a:cubicBezTo>
                  <a:cubicBezTo>
                    <a:pt x="106" y="274"/>
                    <a:pt x="109" y="196"/>
                    <a:pt x="111" y="130"/>
                  </a:cubicBezTo>
                  <a:cubicBezTo>
                    <a:pt x="111" y="97"/>
                    <a:pt x="110" y="68"/>
                    <a:pt x="99" y="45"/>
                  </a:cubicBezTo>
                  <a:cubicBezTo>
                    <a:pt x="88" y="21"/>
                    <a:pt x="68" y="9"/>
                    <a:pt x="50" y="6"/>
                  </a:cubicBezTo>
                  <a:cubicBezTo>
                    <a:pt x="33" y="2"/>
                    <a:pt x="19" y="6"/>
                    <a:pt x="11" y="12"/>
                  </a:cubicBezTo>
                  <a:cubicBezTo>
                    <a:pt x="3" y="17"/>
                    <a:pt x="1" y="22"/>
                    <a:pt x="0" y="21"/>
                  </a:cubicBezTo>
                  <a:cubicBezTo>
                    <a:pt x="0" y="21"/>
                    <a:pt x="2" y="16"/>
                    <a:pt x="10" y="9"/>
                  </a:cubicBezTo>
                  <a:cubicBezTo>
                    <a:pt x="17" y="3"/>
                    <a:pt x="32" y="-3"/>
                    <a:pt x="51" y="1"/>
                  </a:cubicBezTo>
                  <a:cubicBezTo>
                    <a:pt x="70" y="3"/>
                    <a:pt x="94" y="16"/>
                    <a:pt x="105" y="41"/>
                  </a:cubicBezTo>
                  <a:cubicBezTo>
                    <a:pt x="118" y="66"/>
                    <a:pt x="120" y="97"/>
                    <a:pt x="120" y="130"/>
                  </a:cubicBezTo>
                  <a:cubicBezTo>
                    <a:pt x="120" y="196"/>
                    <a:pt x="118" y="275"/>
                    <a:pt x="119" y="362"/>
                  </a:cubicBezTo>
                  <a:cubicBezTo>
                    <a:pt x="120" y="405"/>
                    <a:pt x="126" y="451"/>
                    <a:pt x="152" y="489"/>
                  </a:cubicBezTo>
                  <a:cubicBezTo>
                    <a:pt x="165" y="507"/>
                    <a:pt x="184" y="522"/>
                    <a:pt x="205" y="531"/>
                  </a:cubicBezTo>
                  <a:cubicBezTo>
                    <a:pt x="227" y="540"/>
                    <a:pt x="252" y="542"/>
                    <a:pt x="273" y="534"/>
                  </a:cubicBezTo>
                  <a:cubicBezTo>
                    <a:pt x="282" y="530"/>
                    <a:pt x="290" y="524"/>
                    <a:pt x="297" y="518"/>
                  </a:cubicBezTo>
                  <a:lnTo>
                    <a:pt x="304" y="529"/>
                  </a:lnTo>
                  <a:cubicBezTo>
                    <a:pt x="261" y="548"/>
                    <a:pt x="236" y="591"/>
                    <a:pt x="224" y="634"/>
                  </a:cubicBezTo>
                  <a:cubicBezTo>
                    <a:pt x="212" y="677"/>
                    <a:pt x="212" y="721"/>
                    <a:pt x="216" y="762"/>
                  </a:cubicBezTo>
                  <a:cubicBezTo>
                    <a:pt x="219" y="803"/>
                    <a:pt x="223" y="843"/>
                    <a:pt x="223" y="881"/>
                  </a:cubicBezTo>
                  <a:cubicBezTo>
                    <a:pt x="222" y="918"/>
                    <a:pt x="218" y="954"/>
                    <a:pt x="204" y="984"/>
                  </a:cubicBezTo>
                  <a:cubicBezTo>
                    <a:pt x="177" y="1043"/>
                    <a:pt x="128" y="1074"/>
                    <a:pt x="93" y="1079"/>
                  </a:cubicBezTo>
                  <a:cubicBezTo>
                    <a:pt x="75" y="1083"/>
                    <a:pt x="61" y="1079"/>
                    <a:pt x="52" y="1078"/>
                  </a:cubicBezTo>
                  <a:cubicBezTo>
                    <a:pt x="43" y="1074"/>
                    <a:pt x="39" y="1073"/>
                    <a:pt x="39" y="107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3324;p67">
              <a:extLst>
                <a:ext uri="{FF2B5EF4-FFF2-40B4-BE49-F238E27FC236}">
                  <a16:creationId xmlns:a16="http://schemas.microsoft.com/office/drawing/2014/main" id="{2AFB05C7-75F5-7EDD-07E2-2409C59125DE}"/>
                </a:ext>
              </a:extLst>
            </p:cNvPr>
            <p:cNvSpPr/>
            <p:nvPr/>
          </p:nvSpPr>
          <p:spPr>
            <a:xfrm>
              <a:off x="5668920" y="2746800"/>
              <a:ext cx="72360" cy="115200"/>
            </a:xfrm>
            <a:custGeom>
              <a:avLst/>
              <a:gdLst/>
              <a:ahLst/>
              <a:cxnLst/>
              <a:rect l="l" t="t" r="r" b="b"/>
              <a:pathLst>
                <a:path w="201" h="320" extrusionOk="0">
                  <a:moveTo>
                    <a:pt x="0" y="320"/>
                  </a:moveTo>
                  <a:cubicBezTo>
                    <a:pt x="-3" y="317"/>
                    <a:pt x="48" y="250"/>
                    <a:pt x="103" y="162"/>
                  </a:cubicBezTo>
                  <a:cubicBezTo>
                    <a:pt x="158" y="74"/>
                    <a:pt x="196" y="-2"/>
                    <a:pt x="200" y="0"/>
                  </a:cubicBezTo>
                  <a:cubicBezTo>
                    <a:pt x="202" y="1"/>
                    <a:pt x="194" y="21"/>
                    <a:pt x="179" y="52"/>
                  </a:cubicBezTo>
                  <a:cubicBezTo>
                    <a:pt x="164" y="83"/>
                    <a:pt x="142" y="124"/>
                    <a:pt x="114" y="169"/>
                  </a:cubicBezTo>
                  <a:cubicBezTo>
                    <a:pt x="87" y="213"/>
                    <a:pt x="59" y="252"/>
                    <a:pt x="38" y="278"/>
                  </a:cubicBezTo>
                  <a:cubicBezTo>
                    <a:pt x="16" y="305"/>
                    <a:pt x="2" y="321"/>
                    <a:pt x="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3325;p67">
              <a:extLst>
                <a:ext uri="{FF2B5EF4-FFF2-40B4-BE49-F238E27FC236}">
                  <a16:creationId xmlns:a16="http://schemas.microsoft.com/office/drawing/2014/main" id="{9E500CB9-6ACE-96F5-F4C1-F85F10C862BF}"/>
                </a:ext>
              </a:extLst>
            </p:cNvPr>
            <p:cNvSpPr/>
            <p:nvPr/>
          </p:nvSpPr>
          <p:spPr>
            <a:xfrm>
              <a:off x="5652720" y="2760840"/>
              <a:ext cx="106200" cy="92880"/>
            </a:xfrm>
            <a:custGeom>
              <a:avLst/>
              <a:gdLst/>
              <a:ahLst/>
              <a:cxnLst/>
              <a:rect l="l" t="t" r="r" b="b"/>
              <a:pathLst>
                <a:path w="295" h="258" extrusionOk="0">
                  <a:moveTo>
                    <a:pt x="295" y="258"/>
                  </a:moveTo>
                  <a:cubicBezTo>
                    <a:pt x="292" y="261"/>
                    <a:pt x="224" y="205"/>
                    <a:pt x="143" y="134"/>
                  </a:cubicBezTo>
                  <a:cubicBezTo>
                    <a:pt x="61" y="63"/>
                    <a:pt x="-3" y="3"/>
                    <a:pt x="0" y="0"/>
                  </a:cubicBezTo>
                  <a:cubicBezTo>
                    <a:pt x="2" y="-3"/>
                    <a:pt x="70" y="53"/>
                    <a:pt x="152" y="124"/>
                  </a:cubicBezTo>
                  <a:cubicBezTo>
                    <a:pt x="233" y="195"/>
                    <a:pt x="297" y="255"/>
                    <a:pt x="295" y="2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 name="Google Shape;3326;p67">
              <a:extLst>
                <a:ext uri="{FF2B5EF4-FFF2-40B4-BE49-F238E27FC236}">
                  <a16:creationId xmlns:a16="http://schemas.microsoft.com/office/drawing/2014/main" id="{38E31DA0-722A-B0CB-5FF2-A71EE07E1891}"/>
                </a:ext>
              </a:extLst>
            </p:cNvPr>
            <p:cNvSpPr/>
            <p:nvPr/>
          </p:nvSpPr>
          <p:spPr>
            <a:xfrm>
              <a:off x="5817600" y="2792160"/>
              <a:ext cx="66960" cy="14400"/>
            </a:xfrm>
            <a:custGeom>
              <a:avLst/>
              <a:gdLst/>
              <a:ahLst/>
              <a:cxnLst/>
              <a:rect l="l" t="t" r="r" b="b"/>
              <a:pathLst>
                <a:path w="186" h="40" extrusionOk="0">
                  <a:moveTo>
                    <a:pt x="186" y="1"/>
                  </a:moveTo>
                  <a:cubicBezTo>
                    <a:pt x="188" y="4"/>
                    <a:pt x="150" y="26"/>
                    <a:pt x="96" y="35"/>
                  </a:cubicBezTo>
                  <a:cubicBezTo>
                    <a:pt x="43" y="45"/>
                    <a:pt x="-1" y="37"/>
                    <a:pt x="0" y="34"/>
                  </a:cubicBezTo>
                  <a:cubicBezTo>
                    <a:pt x="0" y="30"/>
                    <a:pt x="43" y="31"/>
                    <a:pt x="94" y="22"/>
                  </a:cubicBezTo>
                  <a:cubicBezTo>
                    <a:pt x="145" y="13"/>
                    <a:pt x="185" y="-3"/>
                    <a:pt x="1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3327;p67">
              <a:extLst>
                <a:ext uri="{FF2B5EF4-FFF2-40B4-BE49-F238E27FC236}">
                  <a16:creationId xmlns:a16="http://schemas.microsoft.com/office/drawing/2014/main" id="{16F1C1E9-56C7-5EC3-AF2B-2B8CD22DF9E1}"/>
                </a:ext>
              </a:extLst>
            </p:cNvPr>
            <p:cNvSpPr/>
            <p:nvPr/>
          </p:nvSpPr>
          <p:spPr>
            <a:xfrm>
              <a:off x="5836320" y="2754000"/>
              <a:ext cx="14400" cy="84240"/>
            </a:xfrm>
            <a:custGeom>
              <a:avLst/>
              <a:gdLst/>
              <a:ahLst/>
              <a:cxnLst/>
              <a:rect l="l" t="t" r="r" b="b"/>
              <a:pathLst>
                <a:path w="40" h="234" extrusionOk="0">
                  <a:moveTo>
                    <a:pt x="39" y="234"/>
                  </a:moveTo>
                  <a:cubicBezTo>
                    <a:pt x="36" y="235"/>
                    <a:pt x="11" y="186"/>
                    <a:pt x="3" y="120"/>
                  </a:cubicBezTo>
                  <a:cubicBezTo>
                    <a:pt x="-6" y="53"/>
                    <a:pt x="5" y="-1"/>
                    <a:pt x="9" y="0"/>
                  </a:cubicBezTo>
                  <a:cubicBezTo>
                    <a:pt x="13" y="1"/>
                    <a:pt x="7" y="54"/>
                    <a:pt x="16" y="118"/>
                  </a:cubicBezTo>
                  <a:cubicBezTo>
                    <a:pt x="24" y="182"/>
                    <a:pt x="43" y="232"/>
                    <a:pt x="39" y="2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3328;p67">
              <a:extLst>
                <a:ext uri="{FF2B5EF4-FFF2-40B4-BE49-F238E27FC236}">
                  <a16:creationId xmlns:a16="http://schemas.microsoft.com/office/drawing/2014/main" id="{52791F66-DCAA-390E-6F89-B068FF258F00}"/>
                </a:ext>
              </a:extLst>
            </p:cNvPr>
            <p:cNvSpPr/>
            <p:nvPr/>
          </p:nvSpPr>
          <p:spPr>
            <a:xfrm>
              <a:off x="5901840" y="2634480"/>
              <a:ext cx="78480" cy="93600"/>
            </a:xfrm>
            <a:custGeom>
              <a:avLst/>
              <a:gdLst/>
              <a:ahLst/>
              <a:cxnLst/>
              <a:rect l="l" t="t" r="r" b="b"/>
              <a:pathLst>
                <a:path w="218" h="260" extrusionOk="0">
                  <a:moveTo>
                    <a:pt x="42" y="222"/>
                  </a:moveTo>
                  <a:cubicBezTo>
                    <a:pt x="43" y="221"/>
                    <a:pt x="50" y="228"/>
                    <a:pt x="66" y="237"/>
                  </a:cubicBezTo>
                  <a:cubicBezTo>
                    <a:pt x="81" y="245"/>
                    <a:pt x="106" y="255"/>
                    <a:pt x="136" y="250"/>
                  </a:cubicBezTo>
                  <a:cubicBezTo>
                    <a:pt x="151" y="248"/>
                    <a:pt x="167" y="241"/>
                    <a:pt x="180" y="229"/>
                  </a:cubicBezTo>
                  <a:cubicBezTo>
                    <a:pt x="192" y="217"/>
                    <a:pt x="202" y="199"/>
                    <a:pt x="204" y="180"/>
                  </a:cubicBezTo>
                  <a:cubicBezTo>
                    <a:pt x="207" y="161"/>
                    <a:pt x="201" y="139"/>
                    <a:pt x="185" y="126"/>
                  </a:cubicBezTo>
                  <a:cubicBezTo>
                    <a:pt x="170" y="113"/>
                    <a:pt x="146" y="108"/>
                    <a:pt x="125" y="114"/>
                  </a:cubicBezTo>
                  <a:cubicBezTo>
                    <a:pt x="114" y="118"/>
                    <a:pt x="105" y="125"/>
                    <a:pt x="99" y="133"/>
                  </a:cubicBezTo>
                  <a:lnTo>
                    <a:pt x="95" y="123"/>
                  </a:lnTo>
                  <a:cubicBezTo>
                    <a:pt x="114" y="126"/>
                    <a:pt x="133" y="114"/>
                    <a:pt x="142" y="97"/>
                  </a:cubicBezTo>
                  <a:cubicBezTo>
                    <a:pt x="152" y="81"/>
                    <a:pt x="153" y="62"/>
                    <a:pt x="144" y="47"/>
                  </a:cubicBezTo>
                  <a:cubicBezTo>
                    <a:pt x="127" y="15"/>
                    <a:pt x="90" y="4"/>
                    <a:pt x="65" y="12"/>
                  </a:cubicBezTo>
                  <a:cubicBezTo>
                    <a:pt x="39" y="19"/>
                    <a:pt x="22" y="36"/>
                    <a:pt x="13" y="48"/>
                  </a:cubicBezTo>
                  <a:cubicBezTo>
                    <a:pt x="4" y="61"/>
                    <a:pt x="1" y="69"/>
                    <a:pt x="0" y="69"/>
                  </a:cubicBezTo>
                  <a:cubicBezTo>
                    <a:pt x="0" y="69"/>
                    <a:pt x="1" y="60"/>
                    <a:pt x="9" y="46"/>
                  </a:cubicBezTo>
                  <a:cubicBezTo>
                    <a:pt x="17" y="32"/>
                    <a:pt x="33" y="13"/>
                    <a:pt x="63" y="4"/>
                  </a:cubicBezTo>
                  <a:cubicBezTo>
                    <a:pt x="91" y="-6"/>
                    <a:pt x="134" y="4"/>
                    <a:pt x="155" y="41"/>
                  </a:cubicBezTo>
                  <a:cubicBezTo>
                    <a:pt x="165" y="59"/>
                    <a:pt x="165" y="85"/>
                    <a:pt x="153" y="104"/>
                  </a:cubicBezTo>
                  <a:cubicBezTo>
                    <a:pt x="142" y="123"/>
                    <a:pt x="119" y="140"/>
                    <a:pt x="93" y="136"/>
                  </a:cubicBezTo>
                  <a:cubicBezTo>
                    <a:pt x="89" y="136"/>
                    <a:pt x="87" y="133"/>
                    <a:pt x="87" y="129"/>
                  </a:cubicBezTo>
                  <a:cubicBezTo>
                    <a:pt x="87" y="128"/>
                    <a:pt x="88" y="127"/>
                    <a:pt x="88" y="126"/>
                  </a:cubicBezTo>
                  <a:cubicBezTo>
                    <a:pt x="95" y="115"/>
                    <a:pt x="107" y="106"/>
                    <a:pt x="121" y="102"/>
                  </a:cubicBezTo>
                  <a:cubicBezTo>
                    <a:pt x="146" y="93"/>
                    <a:pt x="174" y="100"/>
                    <a:pt x="194" y="116"/>
                  </a:cubicBezTo>
                  <a:cubicBezTo>
                    <a:pt x="214" y="133"/>
                    <a:pt x="220" y="160"/>
                    <a:pt x="217" y="182"/>
                  </a:cubicBezTo>
                  <a:cubicBezTo>
                    <a:pt x="213" y="204"/>
                    <a:pt x="202" y="223"/>
                    <a:pt x="187" y="237"/>
                  </a:cubicBezTo>
                  <a:cubicBezTo>
                    <a:pt x="172" y="251"/>
                    <a:pt x="154" y="258"/>
                    <a:pt x="137" y="259"/>
                  </a:cubicBezTo>
                  <a:cubicBezTo>
                    <a:pt x="104" y="263"/>
                    <a:pt x="78" y="251"/>
                    <a:pt x="63" y="241"/>
                  </a:cubicBezTo>
                  <a:cubicBezTo>
                    <a:pt x="48" y="231"/>
                    <a:pt x="42" y="223"/>
                    <a:pt x="42" y="22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3329;p67">
              <a:extLst>
                <a:ext uri="{FF2B5EF4-FFF2-40B4-BE49-F238E27FC236}">
                  <a16:creationId xmlns:a16="http://schemas.microsoft.com/office/drawing/2014/main" id="{F61D206B-8B25-B346-B00C-6DAD85BDDE7F}"/>
                </a:ext>
              </a:extLst>
            </p:cNvPr>
            <p:cNvSpPr/>
            <p:nvPr/>
          </p:nvSpPr>
          <p:spPr>
            <a:xfrm>
              <a:off x="6023160" y="2646360"/>
              <a:ext cx="119880" cy="78480"/>
            </a:xfrm>
            <a:custGeom>
              <a:avLst/>
              <a:gdLst/>
              <a:ahLst/>
              <a:cxnLst/>
              <a:rect l="l" t="t" r="r" b="b"/>
              <a:pathLst>
                <a:path w="333" h="218" extrusionOk="0">
                  <a:moveTo>
                    <a:pt x="333" y="143"/>
                  </a:moveTo>
                  <a:cubicBezTo>
                    <a:pt x="333" y="143"/>
                    <a:pt x="333" y="146"/>
                    <a:pt x="331" y="150"/>
                  </a:cubicBezTo>
                  <a:cubicBezTo>
                    <a:pt x="329" y="155"/>
                    <a:pt x="326" y="162"/>
                    <a:pt x="320" y="169"/>
                  </a:cubicBezTo>
                  <a:cubicBezTo>
                    <a:pt x="308" y="184"/>
                    <a:pt x="284" y="204"/>
                    <a:pt x="248" y="205"/>
                  </a:cubicBezTo>
                  <a:cubicBezTo>
                    <a:pt x="213" y="206"/>
                    <a:pt x="168" y="181"/>
                    <a:pt x="155" y="135"/>
                  </a:cubicBezTo>
                  <a:cubicBezTo>
                    <a:pt x="149" y="113"/>
                    <a:pt x="148" y="88"/>
                    <a:pt x="135" y="71"/>
                  </a:cubicBezTo>
                  <a:cubicBezTo>
                    <a:pt x="129" y="62"/>
                    <a:pt x="119" y="55"/>
                    <a:pt x="109" y="54"/>
                  </a:cubicBezTo>
                  <a:cubicBezTo>
                    <a:pt x="100" y="53"/>
                    <a:pt x="90" y="59"/>
                    <a:pt x="84" y="68"/>
                  </a:cubicBezTo>
                  <a:cubicBezTo>
                    <a:pt x="57" y="114"/>
                    <a:pt x="44" y="167"/>
                    <a:pt x="41" y="212"/>
                  </a:cubicBezTo>
                  <a:cubicBezTo>
                    <a:pt x="40" y="215"/>
                    <a:pt x="38" y="218"/>
                    <a:pt x="34" y="218"/>
                  </a:cubicBezTo>
                  <a:cubicBezTo>
                    <a:pt x="32" y="218"/>
                    <a:pt x="30" y="216"/>
                    <a:pt x="29" y="213"/>
                  </a:cubicBezTo>
                  <a:cubicBezTo>
                    <a:pt x="10" y="152"/>
                    <a:pt x="3" y="98"/>
                    <a:pt x="1" y="60"/>
                  </a:cubicBezTo>
                  <a:cubicBezTo>
                    <a:pt x="0" y="41"/>
                    <a:pt x="-1" y="26"/>
                    <a:pt x="0" y="15"/>
                  </a:cubicBezTo>
                  <a:cubicBezTo>
                    <a:pt x="0" y="5"/>
                    <a:pt x="1" y="0"/>
                    <a:pt x="1" y="0"/>
                  </a:cubicBezTo>
                  <a:cubicBezTo>
                    <a:pt x="3" y="0"/>
                    <a:pt x="4" y="22"/>
                    <a:pt x="8" y="59"/>
                  </a:cubicBezTo>
                  <a:cubicBezTo>
                    <a:pt x="12" y="96"/>
                    <a:pt x="21" y="150"/>
                    <a:pt x="40" y="210"/>
                  </a:cubicBezTo>
                  <a:lnTo>
                    <a:pt x="29" y="211"/>
                  </a:lnTo>
                  <a:cubicBezTo>
                    <a:pt x="32" y="164"/>
                    <a:pt x="43" y="111"/>
                    <a:pt x="73" y="60"/>
                  </a:cubicBezTo>
                  <a:cubicBezTo>
                    <a:pt x="80" y="49"/>
                    <a:pt x="95" y="39"/>
                    <a:pt x="111" y="41"/>
                  </a:cubicBezTo>
                  <a:cubicBezTo>
                    <a:pt x="126" y="43"/>
                    <a:pt x="138" y="53"/>
                    <a:pt x="145" y="63"/>
                  </a:cubicBezTo>
                  <a:cubicBezTo>
                    <a:pt x="161" y="86"/>
                    <a:pt x="161" y="111"/>
                    <a:pt x="167" y="131"/>
                  </a:cubicBezTo>
                  <a:cubicBezTo>
                    <a:pt x="178" y="172"/>
                    <a:pt x="217" y="195"/>
                    <a:pt x="248" y="195"/>
                  </a:cubicBezTo>
                  <a:cubicBezTo>
                    <a:pt x="280" y="196"/>
                    <a:pt x="304" y="179"/>
                    <a:pt x="316" y="166"/>
                  </a:cubicBezTo>
                  <a:cubicBezTo>
                    <a:pt x="328" y="152"/>
                    <a:pt x="332" y="142"/>
                    <a:pt x="333" y="14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3330;p67">
              <a:extLst>
                <a:ext uri="{FF2B5EF4-FFF2-40B4-BE49-F238E27FC236}">
                  <a16:creationId xmlns:a16="http://schemas.microsoft.com/office/drawing/2014/main" id="{F4F3B1C2-88B8-277D-C030-C510A3BA07C3}"/>
                </a:ext>
              </a:extLst>
            </p:cNvPr>
            <p:cNvSpPr/>
            <p:nvPr/>
          </p:nvSpPr>
          <p:spPr>
            <a:xfrm>
              <a:off x="6140880" y="2661120"/>
              <a:ext cx="65160" cy="13680"/>
            </a:xfrm>
            <a:custGeom>
              <a:avLst/>
              <a:gdLst/>
              <a:ahLst/>
              <a:cxnLst/>
              <a:rect l="l" t="t" r="r" b="b"/>
              <a:pathLst>
                <a:path w="181" h="38" extrusionOk="0">
                  <a:moveTo>
                    <a:pt x="181" y="1"/>
                  </a:moveTo>
                  <a:cubicBezTo>
                    <a:pt x="183" y="4"/>
                    <a:pt x="145" y="25"/>
                    <a:pt x="94" y="34"/>
                  </a:cubicBezTo>
                  <a:cubicBezTo>
                    <a:pt x="42" y="43"/>
                    <a:pt x="0" y="35"/>
                    <a:pt x="0" y="31"/>
                  </a:cubicBezTo>
                  <a:cubicBezTo>
                    <a:pt x="1" y="27"/>
                    <a:pt x="42" y="29"/>
                    <a:pt x="92" y="21"/>
                  </a:cubicBezTo>
                  <a:cubicBezTo>
                    <a:pt x="141" y="12"/>
                    <a:pt x="180" y="-3"/>
                    <a:pt x="1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3331;p67">
              <a:extLst>
                <a:ext uri="{FF2B5EF4-FFF2-40B4-BE49-F238E27FC236}">
                  <a16:creationId xmlns:a16="http://schemas.microsoft.com/office/drawing/2014/main" id="{709A91FB-1B2B-1816-80CB-BD1C9A369E12}"/>
                </a:ext>
              </a:extLst>
            </p:cNvPr>
            <p:cNvSpPr/>
            <p:nvPr/>
          </p:nvSpPr>
          <p:spPr>
            <a:xfrm>
              <a:off x="6222600" y="2579040"/>
              <a:ext cx="62640" cy="105120"/>
            </a:xfrm>
            <a:custGeom>
              <a:avLst/>
              <a:gdLst/>
              <a:ahLst/>
              <a:cxnLst/>
              <a:rect l="l" t="t" r="r" b="b"/>
              <a:pathLst>
                <a:path w="174" h="292" extrusionOk="0">
                  <a:moveTo>
                    <a:pt x="173" y="232"/>
                  </a:moveTo>
                  <a:cubicBezTo>
                    <a:pt x="174" y="233"/>
                    <a:pt x="170" y="238"/>
                    <a:pt x="162" y="246"/>
                  </a:cubicBezTo>
                  <a:cubicBezTo>
                    <a:pt x="154" y="254"/>
                    <a:pt x="143" y="266"/>
                    <a:pt x="125" y="277"/>
                  </a:cubicBezTo>
                  <a:cubicBezTo>
                    <a:pt x="108" y="287"/>
                    <a:pt x="83" y="297"/>
                    <a:pt x="55" y="290"/>
                  </a:cubicBezTo>
                  <a:cubicBezTo>
                    <a:pt x="41" y="287"/>
                    <a:pt x="26" y="279"/>
                    <a:pt x="17" y="265"/>
                  </a:cubicBezTo>
                  <a:cubicBezTo>
                    <a:pt x="8" y="252"/>
                    <a:pt x="4" y="236"/>
                    <a:pt x="3" y="221"/>
                  </a:cubicBezTo>
                  <a:cubicBezTo>
                    <a:pt x="-2" y="159"/>
                    <a:pt x="-1" y="105"/>
                    <a:pt x="1" y="65"/>
                  </a:cubicBezTo>
                  <a:cubicBezTo>
                    <a:pt x="2" y="25"/>
                    <a:pt x="6" y="0"/>
                    <a:pt x="7" y="0"/>
                  </a:cubicBezTo>
                  <a:cubicBezTo>
                    <a:pt x="9" y="0"/>
                    <a:pt x="9" y="25"/>
                    <a:pt x="10" y="65"/>
                  </a:cubicBezTo>
                  <a:cubicBezTo>
                    <a:pt x="11" y="104"/>
                    <a:pt x="11" y="160"/>
                    <a:pt x="16" y="219"/>
                  </a:cubicBezTo>
                  <a:cubicBezTo>
                    <a:pt x="18" y="234"/>
                    <a:pt x="21" y="247"/>
                    <a:pt x="28" y="258"/>
                  </a:cubicBezTo>
                  <a:cubicBezTo>
                    <a:pt x="35" y="268"/>
                    <a:pt x="46" y="275"/>
                    <a:pt x="58" y="278"/>
                  </a:cubicBezTo>
                  <a:cubicBezTo>
                    <a:pt x="81" y="284"/>
                    <a:pt x="104" y="278"/>
                    <a:pt x="121" y="268"/>
                  </a:cubicBezTo>
                  <a:cubicBezTo>
                    <a:pt x="138" y="259"/>
                    <a:pt x="150" y="249"/>
                    <a:pt x="159" y="242"/>
                  </a:cubicBezTo>
                  <a:cubicBezTo>
                    <a:pt x="168" y="235"/>
                    <a:pt x="173" y="232"/>
                    <a:pt x="173" y="2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3332;p67">
              <a:extLst>
                <a:ext uri="{FF2B5EF4-FFF2-40B4-BE49-F238E27FC236}">
                  <a16:creationId xmlns:a16="http://schemas.microsoft.com/office/drawing/2014/main" id="{3F8678F1-1A19-140D-E6EF-C60A16380D71}"/>
                </a:ext>
              </a:extLst>
            </p:cNvPr>
            <p:cNvSpPr/>
            <p:nvPr/>
          </p:nvSpPr>
          <p:spPr>
            <a:xfrm>
              <a:off x="6283440" y="2598120"/>
              <a:ext cx="9360" cy="131760"/>
            </a:xfrm>
            <a:custGeom>
              <a:avLst/>
              <a:gdLst/>
              <a:ahLst/>
              <a:cxnLst/>
              <a:rect l="l" t="t" r="r" b="b"/>
              <a:pathLst>
                <a:path w="26" h="366" extrusionOk="0">
                  <a:moveTo>
                    <a:pt x="25" y="366"/>
                  </a:moveTo>
                  <a:cubicBezTo>
                    <a:pt x="23" y="367"/>
                    <a:pt x="18" y="347"/>
                    <a:pt x="13" y="314"/>
                  </a:cubicBezTo>
                  <a:cubicBezTo>
                    <a:pt x="8" y="281"/>
                    <a:pt x="3" y="235"/>
                    <a:pt x="0" y="184"/>
                  </a:cubicBezTo>
                  <a:cubicBezTo>
                    <a:pt x="-2" y="133"/>
                    <a:pt x="0" y="87"/>
                    <a:pt x="2" y="54"/>
                  </a:cubicBezTo>
                  <a:cubicBezTo>
                    <a:pt x="5" y="21"/>
                    <a:pt x="8" y="0"/>
                    <a:pt x="10" y="0"/>
                  </a:cubicBezTo>
                  <a:cubicBezTo>
                    <a:pt x="14" y="1"/>
                    <a:pt x="9" y="83"/>
                    <a:pt x="14" y="184"/>
                  </a:cubicBezTo>
                  <a:cubicBezTo>
                    <a:pt x="18" y="284"/>
                    <a:pt x="29" y="366"/>
                    <a:pt x="25" y="3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3333;p67">
              <a:extLst>
                <a:ext uri="{FF2B5EF4-FFF2-40B4-BE49-F238E27FC236}">
                  <a16:creationId xmlns:a16="http://schemas.microsoft.com/office/drawing/2014/main" id="{CBD39B7A-E04C-A8C5-A30D-26F3D27491A3}"/>
                </a:ext>
              </a:extLst>
            </p:cNvPr>
            <p:cNvSpPr/>
            <p:nvPr/>
          </p:nvSpPr>
          <p:spPr>
            <a:xfrm>
              <a:off x="5923080" y="2790000"/>
              <a:ext cx="666000" cy="4680"/>
            </a:xfrm>
            <a:custGeom>
              <a:avLst/>
              <a:gdLst/>
              <a:ahLst/>
              <a:cxnLst/>
              <a:rect l="l" t="t" r="r" b="b"/>
              <a:pathLst>
                <a:path w="1850" h="13" extrusionOk="0">
                  <a:moveTo>
                    <a:pt x="1850" y="7"/>
                  </a:moveTo>
                  <a:cubicBezTo>
                    <a:pt x="1850" y="10"/>
                    <a:pt x="1436" y="13"/>
                    <a:pt x="925" y="13"/>
                  </a:cubicBezTo>
                  <a:cubicBezTo>
                    <a:pt x="414" y="13"/>
                    <a:pt x="0" y="10"/>
                    <a:pt x="0" y="7"/>
                  </a:cubicBezTo>
                  <a:cubicBezTo>
                    <a:pt x="0" y="3"/>
                    <a:pt x="414" y="0"/>
                    <a:pt x="925" y="0"/>
                  </a:cubicBezTo>
                  <a:cubicBezTo>
                    <a:pt x="1436" y="0"/>
                    <a:pt x="1850" y="3"/>
                    <a:pt x="1850"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3334;p67">
              <a:extLst>
                <a:ext uri="{FF2B5EF4-FFF2-40B4-BE49-F238E27FC236}">
                  <a16:creationId xmlns:a16="http://schemas.microsoft.com/office/drawing/2014/main" id="{D0CC6D34-CAEF-74AE-1986-FBED0A56074C}"/>
                </a:ext>
              </a:extLst>
            </p:cNvPr>
            <p:cNvSpPr/>
            <p:nvPr/>
          </p:nvSpPr>
          <p:spPr>
            <a:xfrm>
              <a:off x="5884560" y="2853720"/>
              <a:ext cx="119880" cy="84240"/>
            </a:xfrm>
            <a:custGeom>
              <a:avLst/>
              <a:gdLst/>
              <a:ahLst/>
              <a:cxnLst/>
              <a:rect l="l" t="t" r="r" b="b"/>
              <a:pathLst>
                <a:path w="333" h="234" extrusionOk="0">
                  <a:moveTo>
                    <a:pt x="333" y="181"/>
                  </a:moveTo>
                  <a:cubicBezTo>
                    <a:pt x="333" y="180"/>
                    <a:pt x="334" y="195"/>
                    <a:pt x="315" y="206"/>
                  </a:cubicBezTo>
                  <a:cubicBezTo>
                    <a:pt x="306" y="211"/>
                    <a:pt x="293" y="214"/>
                    <a:pt x="278" y="211"/>
                  </a:cubicBezTo>
                  <a:cubicBezTo>
                    <a:pt x="263" y="207"/>
                    <a:pt x="249" y="195"/>
                    <a:pt x="240" y="179"/>
                  </a:cubicBezTo>
                  <a:cubicBezTo>
                    <a:pt x="230" y="163"/>
                    <a:pt x="225" y="143"/>
                    <a:pt x="224" y="122"/>
                  </a:cubicBezTo>
                  <a:cubicBezTo>
                    <a:pt x="222" y="101"/>
                    <a:pt x="225" y="79"/>
                    <a:pt x="219" y="58"/>
                  </a:cubicBezTo>
                  <a:cubicBezTo>
                    <a:pt x="216" y="48"/>
                    <a:pt x="211" y="37"/>
                    <a:pt x="203" y="32"/>
                  </a:cubicBezTo>
                  <a:cubicBezTo>
                    <a:pt x="195" y="27"/>
                    <a:pt x="184" y="27"/>
                    <a:pt x="176" y="34"/>
                  </a:cubicBezTo>
                  <a:cubicBezTo>
                    <a:pt x="167" y="41"/>
                    <a:pt x="160" y="51"/>
                    <a:pt x="152" y="62"/>
                  </a:cubicBezTo>
                  <a:cubicBezTo>
                    <a:pt x="145" y="72"/>
                    <a:pt x="138" y="83"/>
                    <a:pt x="131" y="94"/>
                  </a:cubicBezTo>
                  <a:cubicBezTo>
                    <a:pt x="103" y="139"/>
                    <a:pt x="84" y="186"/>
                    <a:pt x="72" y="229"/>
                  </a:cubicBezTo>
                  <a:cubicBezTo>
                    <a:pt x="71" y="233"/>
                    <a:pt x="68" y="235"/>
                    <a:pt x="64" y="234"/>
                  </a:cubicBezTo>
                  <a:cubicBezTo>
                    <a:pt x="62" y="233"/>
                    <a:pt x="60" y="231"/>
                    <a:pt x="60" y="229"/>
                  </a:cubicBezTo>
                  <a:cubicBezTo>
                    <a:pt x="48" y="161"/>
                    <a:pt x="32" y="103"/>
                    <a:pt x="20" y="64"/>
                  </a:cubicBezTo>
                  <a:cubicBezTo>
                    <a:pt x="7" y="24"/>
                    <a:pt x="-1" y="1"/>
                    <a:pt x="0" y="0"/>
                  </a:cubicBezTo>
                  <a:cubicBezTo>
                    <a:pt x="1" y="0"/>
                    <a:pt x="4" y="5"/>
                    <a:pt x="8" y="16"/>
                  </a:cubicBezTo>
                  <a:cubicBezTo>
                    <a:pt x="13" y="26"/>
                    <a:pt x="19" y="41"/>
                    <a:pt x="27" y="61"/>
                  </a:cubicBezTo>
                  <a:cubicBezTo>
                    <a:pt x="41" y="101"/>
                    <a:pt x="59" y="158"/>
                    <a:pt x="72" y="227"/>
                  </a:cubicBezTo>
                  <a:lnTo>
                    <a:pt x="60" y="226"/>
                  </a:lnTo>
                  <a:cubicBezTo>
                    <a:pt x="72" y="181"/>
                    <a:pt x="91" y="133"/>
                    <a:pt x="119" y="87"/>
                  </a:cubicBezTo>
                  <a:cubicBezTo>
                    <a:pt x="126" y="76"/>
                    <a:pt x="134" y="65"/>
                    <a:pt x="141" y="54"/>
                  </a:cubicBezTo>
                  <a:cubicBezTo>
                    <a:pt x="149" y="43"/>
                    <a:pt x="157" y="32"/>
                    <a:pt x="168" y="24"/>
                  </a:cubicBezTo>
                  <a:cubicBezTo>
                    <a:pt x="179" y="14"/>
                    <a:pt x="198" y="12"/>
                    <a:pt x="210" y="21"/>
                  </a:cubicBezTo>
                  <a:cubicBezTo>
                    <a:pt x="222" y="30"/>
                    <a:pt x="227" y="43"/>
                    <a:pt x="231" y="55"/>
                  </a:cubicBezTo>
                  <a:cubicBezTo>
                    <a:pt x="237" y="79"/>
                    <a:pt x="233" y="101"/>
                    <a:pt x="235" y="122"/>
                  </a:cubicBezTo>
                  <a:cubicBezTo>
                    <a:pt x="236" y="142"/>
                    <a:pt x="240" y="160"/>
                    <a:pt x="248" y="175"/>
                  </a:cubicBezTo>
                  <a:cubicBezTo>
                    <a:pt x="256" y="189"/>
                    <a:pt x="268" y="199"/>
                    <a:pt x="280" y="203"/>
                  </a:cubicBezTo>
                  <a:cubicBezTo>
                    <a:pt x="292" y="207"/>
                    <a:pt x="304" y="205"/>
                    <a:pt x="312" y="201"/>
                  </a:cubicBezTo>
                  <a:cubicBezTo>
                    <a:pt x="330" y="193"/>
                    <a:pt x="331" y="180"/>
                    <a:pt x="333" y="18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3335;p67">
              <a:extLst>
                <a:ext uri="{FF2B5EF4-FFF2-40B4-BE49-F238E27FC236}">
                  <a16:creationId xmlns:a16="http://schemas.microsoft.com/office/drawing/2014/main" id="{5F13FDFA-BD8C-CCB9-60CB-1FD9119FA2B9}"/>
                </a:ext>
              </a:extLst>
            </p:cNvPr>
            <p:cNvSpPr/>
            <p:nvPr/>
          </p:nvSpPr>
          <p:spPr>
            <a:xfrm>
              <a:off x="6012360" y="2829600"/>
              <a:ext cx="42840" cy="48960"/>
            </a:xfrm>
            <a:custGeom>
              <a:avLst/>
              <a:gdLst/>
              <a:ahLst/>
              <a:cxnLst/>
              <a:rect l="l" t="t" r="r" b="b"/>
              <a:pathLst>
                <a:path w="119" h="136" extrusionOk="0">
                  <a:moveTo>
                    <a:pt x="119" y="107"/>
                  </a:moveTo>
                  <a:cubicBezTo>
                    <a:pt x="120" y="109"/>
                    <a:pt x="84" y="122"/>
                    <a:pt x="32" y="136"/>
                  </a:cubicBezTo>
                  <a:cubicBezTo>
                    <a:pt x="29" y="137"/>
                    <a:pt x="26" y="135"/>
                    <a:pt x="25" y="132"/>
                  </a:cubicBezTo>
                  <a:lnTo>
                    <a:pt x="25" y="132"/>
                  </a:lnTo>
                  <a:cubicBezTo>
                    <a:pt x="20" y="117"/>
                    <a:pt x="24" y="100"/>
                    <a:pt x="29" y="85"/>
                  </a:cubicBezTo>
                  <a:cubicBezTo>
                    <a:pt x="37" y="67"/>
                    <a:pt x="44" y="52"/>
                    <a:pt x="45" y="37"/>
                  </a:cubicBezTo>
                  <a:cubicBezTo>
                    <a:pt x="45" y="23"/>
                    <a:pt x="39" y="11"/>
                    <a:pt x="29" y="9"/>
                  </a:cubicBezTo>
                  <a:cubicBezTo>
                    <a:pt x="18" y="6"/>
                    <a:pt x="9" y="10"/>
                    <a:pt x="6" y="14"/>
                  </a:cubicBezTo>
                  <a:cubicBezTo>
                    <a:pt x="2" y="18"/>
                    <a:pt x="2" y="23"/>
                    <a:pt x="1" y="23"/>
                  </a:cubicBezTo>
                  <a:cubicBezTo>
                    <a:pt x="1" y="23"/>
                    <a:pt x="-2" y="19"/>
                    <a:pt x="1" y="11"/>
                  </a:cubicBezTo>
                  <a:cubicBezTo>
                    <a:pt x="5" y="4"/>
                    <a:pt x="17" y="-2"/>
                    <a:pt x="31" y="0"/>
                  </a:cubicBezTo>
                  <a:cubicBezTo>
                    <a:pt x="37" y="1"/>
                    <a:pt x="46" y="5"/>
                    <a:pt x="50" y="12"/>
                  </a:cubicBezTo>
                  <a:cubicBezTo>
                    <a:pt x="55" y="19"/>
                    <a:pt x="57" y="29"/>
                    <a:pt x="57" y="37"/>
                  </a:cubicBezTo>
                  <a:cubicBezTo>
                    <a:pt x="57" y="55"/>
                    <a:pt x="48" y="73"/>
                    <a:pt x="42" y="90"/>
                  </a:cubicBezTo>
                  <a:cubicBezTo>
                    <a:pt x="36" y="104"/>
                    <a:pt x="34" y="117"/>
                    <a:pt x="37" y="128"/>
                  </a:cubicBezTo>
                  <a:lnTo>
                    <a:pt x="29" y="124"/>
                  </a:lnTo>
                  <a:cubicBezTo>
                    <a:pt x="81" y="111"/>
                    <a:pt x="118" y="104"/>
                    <a:pt x="119" y="1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3336;p67">
              <a:extLst>
                <a:ext uri="{FF2B5EF4-FFF2-40B4-BE49-F238E27FC236}">
                  <a16:creationId xmlns:a16="http://schemas.microsoft.com/office/drawing/2014/main" id="{C247657B-971C-AA35-05B5-73F40E75C9B4}"/>
                </a:ext>
              </a:extLst>
            </p:cNvPr>
            <p:cNvSpPr/>
            <p:nvPr/>
          </p:nvSpPr>
          <p:spPr>
            <a:xfrm>
              <a:off x="6078600" y="2907000"/>
              <a:ext cx="41040" cy="9720"/>
            </a:xfrm>
            <a:custGeom>
              <a:avLst/>
              <a:gdLst/>
              <a:ahLst/>
              <a:cxnLst/>
              <a:rect l="l" t="t" r="r" b="b"/>
              <a:pathLst>
                <a:path w="114" h="27" extrusionOk="0">
                  <a:moveTo>
                    <a:pt x="114" y="1"/>
                  </a:moveTo>
                  <a:cubicBezTo>
                    <a:pt x="115" y="4"/>
                    <a:pt x="92" y="18"/>
                    <a:pt x="59" y="24"/>
                  </a:cubicBezTo>
                  <a:cubicBezTo>
                    <a:pt x="27" y="30"/>
                    <a:pt x="0" y="25"/>
                    <a:pt x="0" y="21"/>
                  </a:cubicBezTo>
                  <a:cubicBezTo>
                    <a:pt x="1" y="17"/>
                    <a:pt x="26" y="16"/>
                    <a:pt x="57" y="11"/>
                  </a:cubicBezTo>
                  <a:cubicBezTo>
                    <a:pt x="88" y="6"/>
                    <a:pt x="112" y="-2"/>
                    <a:pt x="1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3337;p67">
              <a:extLst>
                <a:ext uri="{FF2B5EF4-FFF2-40B4-BE49-F238E27FC236}">
                  <a16:creationId xmlns:a16="http://schemas.microsoft.com/office/drawing/2014/main" id="{2D6529C9-04FA-1D44-E111-4F1845FB6F9E}"/>
                </a:ext>
              </a:extLst>
            </p:cNvPr>
            <p:cNvSpPr/>
            <p:nvPr/>
          </p:nvSpPr>
          <p:spPr>
            <a:xfrm>
              <a:off x="6154200" y="2852640"/>
              <a:ext cx="84960" cy="85680"/>
            </a:xfrm>
            <a:custGeom>
              <a:avLst/>
              <a:gdLst/>
              <a:ahLst/>
              <a:cxnLst/>
              <a:rect l="l" t="t" r="r" b="b"/>
              <a:pathLst>
                <a:path w="236" h="238" extrusionOk="0">
                  <a:moveTo>
                    <a:pt x="236" y="210"/>
                  </a:moveTo>
                  <a:cubicBezTo>
                    <a:pt x="236" y="211"/>
                    <a:pt x="230" y="214"/>
                    <a:pt x="220" y="218"/>
                  </a:cubicBezTo>
                  <a:cubicBezTo>
                    <a:pt x="209" y="222"/>
                    <a:pt x="193" y="226"/>
                    <a:pt x="172" y="230"/>
                  </a:cubicBezTo>
                  <a:cubicBezTo>
                    <a:pt x="131" y="239"/>
                    <a:pt x="71" y="243"/>
                    <a:pt x="6" y="230"/>
                  </a:cubicBezTo>
                  <a:cubicBezTo>
                    <a:pt x="2" y="230"/>
                    <a:pt x="0" y="226"/>
                    <a:pt x="0" y="223"/>
                  </a:cubicBezTo>
                  <a:cubicBezTo>
                    <a:pt x="1" y="221"/>
                    <a:pt x="2" y="219"/>
                    <a:pt x="3" y="218"/>
                  </a:cubicBezTo>
                  <a:cubicBezTo>
                    <a:pt x="17" y="209"/>
                    <a:pt x="31" y="200"/>
                    <a:pt x="45" y="189"/>
                  </a:cubicBezTo>
                  <a:cubicBezTo>
                    <a:pt x="75" y="166"/>
                    <a:pt x="99" y="137"/>
                    <a:pt x="108" y="106"/>
                  </a:cubicBezTo>
                  <a:cubicBezTo>
                    <a:pt x="116" y="75"/>
                    <a:pt x="109" y="44"/>
                    <a:pt x="91" y="27"/>
                  </a:cubicBezTo>
                  <a:cubicBezTo>
                    <a:pt x="74" y="10"/>
                    <a:pt x="53" y="5"/>
                    <a:pt x="40" y="6"/>
                  </a:cubicBezTo>
                  <a:cubicBezTo>
                    <a:pt x="26" y="7"/>
                    <a:pt x="19" y="12"/>
                    <a:pt x="18" y="11"/>
                  </a:cubicBezTo>
                  <a:cubicBezTo>
                    <a:pt x="18" y="11"/>
                    <a:pt x="24" y="4"/>
                    <a:pt x="39" y="1"/>
                  </a:cubicBezTo>
                  <a:cubicBezTo>
                    <a:pt x="54" y="-2"/>
                    <a:pt x="77" y="2"/>
                    <a:pt x="98" y="20"/>
                  </a:cubicBezTo>
                  <a:cubicBezTo>
                    <a:pt x="119" y="38"/>
                    <a:pt x="129" y="75"/>
                    <a:pt x="119" y="109"/>
                  </a:cubicBezTo>
                  <a:cubicBezTo>
                    <a:pt x="111" y="144"/>
                    <a:pt x="85" y="176"/>
                    <a:pt x="53" y="199"/>
                  </a:cubicBezTo>
                  <a:cubicBezTo>
                    <a:pt x="39" y="210"/>
                    <a:pt x="24" y="220"/>
                    <a:pt x="10" y="229"/>
                  </a:cubicBezTo>
                  <a:lnTo>
                    <a:pt x="8" y="217"/>
                  </a:lnTo>
                  <a:cubicBezTo>
                    <a:pt x="72" y="231"/>
                    <a:pt x="130" y="228"/>
                    <a:pt x="171" y="222"/>
                  </a:cubicBezTo>
                  <a:cubicBezTo>
                    <a:pt x="211" y="216"/>
                    <a:pt x="235" y="208"/>
                    <a:pt x="236" y="21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3338;p67">
              <a:extLst>
                <a:ext uri="{FF2B5EF4-FFF2-40B4-BE49-F238E27FC236}">
                  <a16:creationId xmlns:a16="http://schemas.microsoft.com/office/drawing/2014/main" id="{26E4BCB0-18DB-9633-681C-FCEDCFC6F5EC}"/>
                </a:ext>
              </a:extLst>
            </p:cNvPr>
            <p:cNvSpPr/>
            <p:nvPr/>
          </p:nvSpPr>
          <p:spPr>
            <a:xfrm>
              <a:off x="6269040" y="2846160"/>
              <a:ext cx="110520" cy="84240"/>
            </a:xfrm>
            <a:custGeom>
              <a:avLst/>
              <a:gdLst/>
              <a:ahLst/>
              <a:cxnLst/>
              <a:rect l="l" t="t" r="r" b="b"/>
              <a:pathLst>
                <a:path w="307" h="234" extrusionOk="0">
                  <a:moveTo>
                    <a:pt x="306" y="174"/>
                  </a:moveTo>
                  <a:cubicBezTo>
                    <a:pt x="307" y="174"/>
                    <a:pt x="305" y="177"/>
                    <a:pt x="302" y="181"/>
                  </a:cubicBezTo>
                  <a:cubicBezTo>
                    <a:pt x="299" y="186"/>
                    <a:pt x="293" y="192"/>
                    <a:pt x="285" y="199"/>
                  </a:cubicBezTo>
                  <a:cubicBezTo>
                    <a:pt x="268" y="211"/>
                    <a:pt x="236" y="225"/>
                    <a:pt x="198" y="212"/>
                  </a:cubicBezTo>
                  <a:cubicBezTo>
                    <a:pt x="180" y="205"/>
                    <a:pt x="162" y="192"/>
                    <a:pt x="149" y="173"/>
                  </a:cubicBezTo>
                  <a:cubicBezTo>
                    <a:pt x="136" y="154"/>
                    <a:pt x="132" y="127"/>
                    <a:pt x="133" y="103"/>
                  </a:cubicBezTo>
                  <a:cubicBezTo>
                    <a:pt x="134" y="79"/>
                    <a:pt x="136" y="53"/>
                    <a:pt x="122" y="33"/>
                  </a:cubicBezTo>
                  <a:cubicBezTo>
                    <a:pt x="115" y="23"/>
                    <a:pt x="105" y="15"/>
                    <a:pt x="94" y="14"/>
                  </a:cubicBezTo>
                  <a:cubicBezTo>
                    <a:pt x="83" y="12"/>
                    <a:pt x="72" y="19"/>
                    <a:pt x="66" y="30"/>
                  </a:cubicBezTo>
                  <a:cubicBezTo>
                    <a:pt x="57" y="44"/>
                    <a:pt x="54" y="63"/>
                    <a:pt x="50" y="80"/>
                  </a:cubicBezTo>
                  <a:cubicBezTo>
                    <a:pt x="46" y="98"/>
                    <a:pt x="44" y="115"/>
                    <a:pt x="42" y="132"/>
                  </a:cubicBezTo>
                  <a:cubicBezTo>
                    <a:pt x="40" y="166"/>
                    <a:pt x="41" y="198"/>
                    <a:pt x="45" y="228"/>
                  </a:cubicBezTo>
                  <a:cubicBezTo>
                    <a:pt x="45" y="231"/>
                    <a:pt x="43" y="234"/>
                    <a:pt x="40" y="234"/>
                  </a:cubicBezTo>
                  <a:cubicBezTo>
                    <a:pt x="37" y="235"/>
                    <a:pt x="34" y="233"/>
                    <a:pt x="33" y="230"/>
                  </a:cubicBezTo>
                  <a:cubicBezTo>
                    <a:pt x="22" y="170"/>
                    <a:pt x="13" y="120"/>
                    <a:pt x="7" y="85"/>
                  </a:cubicBezTo>
                  <a:cubicBezTo>
                    <a:pt x="1" y="50"/>
                    <a:pt x="-1" y="30"/>
                    <a:pt x="0" y="30"/>
                  </a:cubicBezTo>
                  <a:cubicBezTo>
                    <a:pt x="1" y="30"/>
                    <a:pt x="6" y="49"/>
                    <a:pt x="14" y="84"/>
                  </a:cubicBezTo>
                  <a:cubicBezTo>
                    <a:pt x="22" y="118"/>
                    <a:pt x="32" y="168"/>
                    <a:pt x="44" y="227"/>
                  </a:cubicBezTo>
                  <a:lnTo>
                    <a:pt x="33" y="229"/>
                  </a:lnTo>
                  <a:cubicBezTo>
                    <a:pt x="29" y="199"/>
                    <a:pt x="27" y="166"/>
                    <a:pt x="30" y="131"/>
                  </a:cubicBezTo>
                  <a:cubicBezTo>
                    <a:pt x="31" y="114"/>
                    <a:pt x="33" y="96"/>
                    <a:pt x="37" y="78"/>
                  </a:cubicBezTo>
                  <a:cubicBezTo>
                    <a:pt x="41" y="60"/>
                    <a:pt x="44" y="41"/>
                    <a:pt x="55" y="23"/>
                  </a:cubicBezTo>
                  <a:cubicBezTo>
                    <a:pt x="62" y="9"/>
                    <a:pt x="78" y="-2"/>
                    <a:pt x="95" y="0"/>
                  </a:cubicBezTo>
                  <a:cubicBezTo>
                    <a:pt x="112" y="2"/>
                    <a:pt x="124" y="14"/>
                    <a:pt x="133" y="25"/>
                  </a:cubicBezTo>
                  <a:cubicBezTo>
                    <a:pt x="141" y="37"/>
                    <a:pt x="145" y="52"/>
                    <a:pt x="146" y="65"/>
                  </a:cubicBezTo>
                  <a:cubicBezTo>
                    <a:pt x="147" y="79"/>
                    <a:pt x="146" y="91"/>
                    <a:pt x="146" y="103"/>
                  </a:cubicBezTo>
                  <a:cubicBezTo>
                    <a:pt x="144" y="128"/>
                    <a:pt x="147" y="150"/>
                    <a:pt x="158" y="167"/>
                  </a:cubicBezTo>
                  <a:cubicBezTo>
                    <a:pt x="169" y="184"/>
                    <a:pt x="185" y="197"/>
                    <a:pt x="202" y="203"/>
                  </a:cubicBezTo>
                  <a:cubicBezTo>
                    <a:pt x="235" y="216"/>
                    <a:pt x="266" y="205"/>
                    <a:pt x="282" y="194"/>
                  </a:cubicBezTo>
                  <a:cubicBezTo>
                    <a:pt x="299" y="183"/>
                    <a:pt x="305" y="173"/>
                    <a:pt x="306" y="17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9225" rIns="90000" bIns="39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3339;p67">
              <a:extLst>
                <a:ext uri="{FF2B5EF4-FFF2-40B4-BE49-F238E27FC236}">
                  <a16:creationId xmlns:a16="http://schemas.microsoft.com/office/drawing/2014/main" id="{79DF709B-5BB9-E09F-4F1E-A11E959C41B2}"/>
                </a:ext>
              </a:extLst>
            </p:cNvPr>
            <p:cNvSpPr/>
            <p:nvPr/>
          </p:nvSpPr>
          <p:spPr>
            <a:xfrm>
              <a:off x="6397560" y="2833200"/>
              <a:ext cx="13320" cy="83520"/>
            </a:xfrm>
            <a:custGeom>
              <a:avLst/>
              <a:gdLst/>
              <a:ahLst/>
              <a:cxnLst/>
              <a:rect l="l" t="t" r="r" b="b"/>
              <a:pathLst>
                <a:path w="37" h="232" extrusionOk="0">
                  <a:moveTo>
                    <a:pt x="35" y="232"/>
                  </a:moveTo>
                  <a:cubicBezTo>
                    <a:pt x="31" y="233"/>
                    <a:pt x="21" y="181"/>
                    <a:pt x="12" y="117"/>
                  </a:cubicBezTo>
                  <a:cubicBezTo>
                    <a:pt x="2" y="53"/>
                    <a:pt x="-2" y="0"/>
                    <a:pt x="1" y="0"/>
                  </a:cubicBezTo>
                  <a:cubicBezTo>
                    <a:pt x="5" y="-1"/>
                    <a:pt x="15" y="51"/>
                    <a:pt x="25" y="115"/>
                  </a:cubicBezTo>
                  <a:cubicBezTo>
                    <a:pt x="34" y="179"/>
                    <a:pt x="39" y="232"/>
                    <a:pt x="35" y="2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3340;p67">
              <a:extLst>
                <a:ext uri="{FF2B5EF4-FFF2-40B4-BE49-F238E27FC236}">
                  <a16:creationId xmlns:a16="http://schemas.microsoft.com/office/drawing/2014/main" id="{F5AA8B49-49FC-B726-E2B7-556DDF832973}"/>
                </a:ext>
              </a:extLst>
            </p:cNvPr>
            <p:cNvSpPr/>
            <p:nvPr/>
          </p:nvSpPr>
          <p:spPr>
            <a:xfrm>
              <a:off x="6373440" y="2859120"/>
              <a:ext cx="79200" cy="24840"/>
            </a:xfrm>
            <a:custGeom>
              <a:avLst/>
              <a:gdLst/>
              <a:ahLst/>
              <a:cxnLst/>
              <a:rect l="l" t="t" r="r" b="b"/>
              <a:pathLst>
                <a:path w="220" h="69" extrusionOk="0">
                  <a:moveTo>
                    <a:pt x="220" y="1"/>
                  </a:moveTo>
                  <a:cubicBezTo>
                    <a:pt x="221" y="4"/>
                    <a:pt x="176" y="31"/>
                    <a:pt x="114" y="49"/>
                  </a:cubicBezTo>
                  <a:cubicBezTo>
                    <a:pt x="53" y="68"/>
                    <a:pt x="0" y="71"/>
                    <a:pt x="0" y="68"/>
                  </a:cubicBezTo>
                  <a:cubicBezTo>
                    <a:pt x="0" y="64"/>
                    <a:pt x="50" y="55"/>
                    <a:pt x="110" y="36"/>
                  </a:cubicBezTo>
                  <a:cubicBezTo>
                    <a:pt x="171" y="18"/>
                    <a:pt x="218" y="-3"/>
                    <a:pt x="22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3341;p67">
              <a:extLst>
                <a:ext uri="{FF2B5EF4-FFF2-40B4-BE49-F238E27FC236}">
                  <a16:creationId xmlns:a16="http://schemas.microsoft.com/office/drawing/2014/main" id="{B97B00B6-BB41-4DC8-8806-DDA972E8FB81}"/>
                </a:ext>
              </a:extLst>
            </p:cNvPr>
            <p:cNvSpPr/>
            <p:nvPr/>
          </p:nvSpPr>
          <p:spPr>
            <a:xfrm>
              <a:off x="6465600" y="2841480"/>
              <a:ext cx="97200" cy="85680"/>
            </a:xfrm>
            <a:custGeom>
              <a:avLst/>
              <a:gdLst/>
              <a:ahLst/>
              <a:cxnLst/>
              <a:rect l="l" t="t" r="r" b="b"/>
              <a:pathLst>
                <a:path w="270" h="238" extrusionOk="0">
                  <a:moveTo>
                    <a:pt x="270" y="177"/>
                  </a:moveTo>
                  <a:cubicBezTo>
                    <a:pt x="270" y="178"/>
                    <a:pt x="244" y="186"/>
                    <a:pt x="201" y="196"/>
                  </a:cubicBezTo>
                  <a:cubicBezTo>
                    <a:pt x="157" y="207"/>
                    <a:pt x="96" y="222"/>
                    <a:pt x="26" y="238"/>
                  </a:cubicBezTo>
                  <a:cubicBezTo>
                    <a:pt x="22" y="238"/>
                    <a:pt x="19" y="236"/>
                    <a:pt x="18" y="233"/>
                  </a:cubicBezTo>
                  <a:cubicBezTo>
                    <a:pt x="18" y="230"/>
                    <a:pt x="18" y="228"/>
                    <a:pt x="20" y="226"/>
                  </a:cubicBezTo>
                  <a:cubicBezTo>
                    <a:pt x="34" y="213"/>
                    <a:pt x="48" y="197"/>
                    <a:pt x="60" y="181"/>
                  </a:cubicBezTo>
                  <a:cubicBezTo>
                    <a:pt x="86" y="147"/>
                    <a:pt x="106" y="110"/>
                    <a:pt x="119" y="76"/>
                  </a:cubicBezTo>
                  <a:cubicBezTo>
                    <a:pt x="124" y="60"/>
                    <a:pt x="125" y="42"/>
                    <a:pt x="117" y="30"/>
                  </a:cubicBezTo>
                  <a:cubicBezTo>
                    <a:pt x="110" y="17"/>
                    <a:pt x="96" y="11"/>
                    <a:pt x="83" y="9"/>
                  </a:cubicBezTo>
                  <a:cubicBezTo>
                    <a:pt x="56" y="6"/>
                    <a:pt x="35" y="20"/>
                    <a:pt x="22" y="27"/>
                  </a:cubicBezTo>
                  <a:cubicBezTo>
                    <a:pt x="8" y="35"/>
                    <a:pt x="1" y="40"/>
                    <a:pt x="0" y="39"/>
                  </a:cubicBezTo>
                  <a:cubicBezTo>
                    <a:pt x="0" y="38"/>
                    <a:pt x="6" y="32"/>
                    <a:pt x="19" y="23"/>
                  </a:cubicBezTo>
                  <a:cubicBezTo>
                    <a:pt x="32" y="14"/>
                    <a:pt x="52" y="-2"/>
                    <a:pt x="84" y="0"/>
                  </a:cubicBezTo>
                  <a:cubicBezTo>
                    <a:pt x="98" y="1"/>
                    <a:pt x="116" y="7"/>
                    <a:pt x="127" y="24"/>
                  </a:cubicBezTo>
                  <a:cubicBezTo>
                    <a:pt x="138" y="40"/>
                    <a:pt x="136" y="62"/>
                    <a:pt x="130" y="80"/>
                  </a:cubicBezTo>
                  <a:cubicBezTo>
                    <a:pt x="118" y="117"/>
                    <a:pt x="97" y="153"/>
                    <a:pt x="71" y="189"/>
                  </a:cubicBezTo>
                  <a:cubicBezTo>
                    <a:pt x="58" y="206"/>
                    <a:pt x="44" y="222"/>
                    <a:pt x="29" y="236"/>
                  </a:cubicBezTo>
                  <a:lnTo>
                    <a:pt x="23" y="225"/>
                  </a:lnTo>
                  <a:cubicBezTo>
                    <a:pt x="93" y="210"/>
                    <a:pt x="155" y="197"/>
                    <a:pt x="199" y="188"/>
                  </a:cubicBezTo>
                  <a:cubicBezTo>
                    <a:pt x="243" y="180"/>
                    <a:pt x="270" y="175"/>
                    <a:pt x="270" y="1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3342;p67">
              <a:extLst>
                <a:ext uri="{FF2B5EF4-FFF2-40B4-BE49-F238E27FC236}">
                  <a16:creationId xmlns:a16="http://schemas.microsoft.com/office/drawing/2014/main" id="{4BE57928-CAFE-005A-EA37-668E147D4F5D}"/>
                </a:ext>
              </a:extLst>
            </p:cNvPr>
            <p:cNvSpPr/>
            <p:nvPr/>
          </p:nvSpPr>
          <p:spPr>
            <a:xfrm>
              <a:off x="5076000" y="1206000"/>
              <a:ext cx="91440" cy="244440"/>
            </a:xfrm>
            <a:custGeom>
              <a:avLst/>
              <a:gdLst/>
              <a:ahLst/>
              <a:cxnLst/>
              <a:rect l="l" t="t" r="r" b="b"/>
              <a:pathLst>
                <a:path w="254" h="679" extrusionOk="0">
                  <a:moveTo>
                    <a:pt x="153" y="670"/>
                  </a:moveTo>
                  <a:cubicBezTo>
                    <a:pt x="153" y="670"/>
                    <a:pt x="143" y="681"/>
                    <a:pt x="118" y="678"/>
                  </a:cubicBezTo>
                  <a:cubicBezTo>
                    <a:pt x="107" y="676"/>
                    <a:pt x="93" y="670"/>
                    <a:pt x="80" y="659"/>
                  </a:cubicBezTo>
                  <a:cubicBezTo>
                    <a:pt x="67" y="648"/>
                    <a:pt x="56" y="631"/>
                    <a:pt x="52" y="610"/>
                  </a:cubicBezTo>
                  <a:cubicBezTo>
                    <a:pt x="47" y="590"/>
                    <a:pt x="48" y="566"/>
                    <a:pt x="51" y="543"/>
                  </a:cubicBezTo>
                  <a:cubicBezTo>
                    <a:pt x="53" y="519"/>
                    <a:pt x="59" y="494"/>
                    <a:pt x="59" y="469"/>
                  </a:cubicBezTo>
                  <a:cubicBezTo>
                    <a:pt x="59" y="443"/>
                    <a:pt x="54" y="414"/>
                    <a:pt x="36" y="394"/>
                  </a:cubicBezTo>
                  <a:cubicBezTo>
                    <a:pt x="27" y="384"/>
                    <a:pt x="14" y="375"/>
                    <a:pt x="5" y="361"/>
                  </a:cubicBezTo>
                  <a:cubicBezTo>
                    <a:pt x="0" y="353"/>
                    <a:pt x="-2" y="343"/>
                    <a:pt x="1" y="334"/>
                  </a:cubicBezTo>
                  <a:cubicBezTo>
                    <a:pt x="3" y="324"/>
                    <a:pt x="10" y="317"/>
                    <a:pt x="18" y="312"/>
                  </a:cubicBezTo>
                  <a:cubicBezTo>
                    <a:pt x="32" y="303"/>
                    <a:pt x="48" y="300"/>
                    <a:pt x="61" y="295"/>
                  </a:cubicBezTo>
                  <a:cubicBezTo>
                    <a:pt x="74" y="290"/>
                    <a:pt x="85" y="281"/>
                    <a:pt x="93" y="270"/>
                  </a:cubicBezTo>
                  <a:cubicBezTo>
                    <a:pt x="110" y="248"/>
                    <a:pt x="117" y="220"/>
                    <a:pt x="120" y="195"/>
                  </a:cubicBezTo>
                  <a:cubicBezTo>
                    <a:pt x="125" y="143"/>
                    <a:pt x="121" y="91"/>
                    <a:pt x="141" y="53"/>
                  </a:cubicBezTo>
                  <a:cubicBezTo>
                    <a:pt x="161" y="14"/>
                    <a:pt x="197" y="-1"/>
                    <a:pt x="220" y="0"/>
                  </a:cubicBezTo>
                  <a:cubicBezTo>
                    <a:pt x="232" y="0"/>
                    <a:pt x="241" y="3"/>
                    <a:pt x="246" y="6"/>
                  </a:cubicBezTo>
                  <a:cubicBezTo>
                    <a:pt x="251" y="10"/>
                    <a:pt x="254" y="12"/>
                    <a:pt x="253" y="12"/>
                  </a:cubicBezTo>
                  <a:cubicBezTo>
                    <a:pt x="253" y="14"/>
                    <a:pt x="243" y="4"/>
                    <a:pt x="220" y="5"/>
                  </a:cubicBezTo>
                  <a:cubicBezTo>
                    <a:pt x="199" y="6"/>
                    <a:pt x="166" y="22"/>
                    <a:pt x="149" y="57"/>
                  </a:cubicBezTo>
                  <a:cubicBezTo>
                    <a:pt x="141" y="75"/>
                    <a:pt x="137" y="96"/>
                    <a:pt x="136" y="120"/>
                  </a:cubicBezTo>
                  <a:cubicBezTo>
                    <a:pt x="134" y="143"/>
                    <a:pt x="135" y="169"/>
                    <a:pt x="132" y="196"/>
                  </a:cubicBezTo>
                  <a:cubicBezTo>
                    <a:pt x="129" y="223"/>
                    <a:pt x="122" y="252"/>
                    <a:pt x="103" y="278"/>
                  </a:cubicBezTo>
                  <a:cubicBezTo>
                    <a:pt x="94" y="290"/>
                    <a:pt x="81" y="301"/>
                    <a:pt x="66" y="307"/>
                  </a:cubicBezTo>
                  <a:cubicBezTo>
                    <a:pt x="52" y="313"/>
                    <a:pt x="36" y="316"/>
                    <a:pt x="25" y="324"/>
                  </a:cubicBezTo>
                  <a:cubicBezTo>
                    <a:pt x="13" y="330"/>
                    <a:pt x="9" y="343"/>
                    <a:pt x="16" y="354"/>
                  </a:cubicBezTo>
                  <a:cubicBezTo>
                    <a:pt x="23" y="365"/>
                    <a:pt x="36" y="374"/>
                    <a:pt x="46" y="386"/>
                  </a:cubicBezTo>
                  <a:cubicBezTo>
                    <a:pt x="67" y="410"/>
                    <a:pt x="72" y="442"/>
                    <a:pt x="71" y="469"/>
                  </a:cubicBezTo>
                  <a:cubicBezTo>
                    <a:pt x="71" y="495"/>
                    <a:pt x="65" y="521"/>
                    <a:pt x="62" y="544"/>
                  </a:cubicBezTo>
                  <a:cubicBezTo>
                    <a:pt x="58" y="567"/>
                    <a:pt x="57" y="589"/>
                    <a:pt x="61" y="608"/>
                  </a:cubicBezTo>
                  <a:cubicBezTo>
                    <a:pt x="68" y="647"/>
                    <a:pt x="99" y="669"/>
                    <a:pt x="119" y="673"/>
                  </a:cubicBezTo>
                  <a:cubicBezTo>
                    <a:pt x="141" y="677"/>
                    <a:pt x="152" y="668"/>
                    <a:pt x="153" y="67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3343;p67">
              <a:extLst>
                <a:ext uri="{FF2B5EF4-FFF2-40B4-BE49-F238E27FC236}">
                  <a16:creationId xmlns:a16="http://schemas.microsoft.com/office/drawing/2014/main" id="{72582443-8AC7-825E-19DF-B6908836C2B7}"/>
                </a:ext>
              </a:extLst>
            </p:cNvPr>
            <p:cNvSpPr/>
            <p:nvPr/>
          </p:nvSpPr>
          <p:spPr>
            <a:xfrm>
              <a:off x="5169240" y="1280520"/>
              <a:ext cx="51840" cy="99720"/>
            </a:xfrm>
            <a:custGeom>
              <a:avLst/>
              <a:gdLst/>
              <a:ahLst/>
              <a:cxnLst/>
              <a:rect l="l" t="t" r="r" b="b"/>
              <a:pathLst>
                <a:path w="144" h="277" extrusionOk="0">
                  <a:moveTo>
                    <a:pt x="0" y="277"/>
                  </a:moveTo>
                  <a:cubicBezTo>
                    <a:pt x="-3" y="274"/>
                    <a:pt x="42" y="220"/>
                    <a:pt x="81" y="143"/>
                  </a:cubicBezTo>
                  <a:cubicBezTo>
                    <a:pt x="120" y="67"/>
                    <a:pt x="139" y="-1"/>
                    <a:pt x="143" y="0"/>
                  </a:cubicBezTo>
                  <a:cubicBezTo>
                    <a:pt x="146" y="0"/>
                    <a:pt x="133" y="71"/>
                    <a:pt x="92" y="149"/>
                  </a:cubicBezTo>
                  <a:cubicBezTo>
                    <a:pt x="52" y="228"/>
                    <a:pt x="3" y="279"/>
                    <a:pt x="0" y="2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3344;p67">
              <a:extLst>
                <a:ext uri="{FF2B5EF4-FFF2-40B4-BE49-F238E27FC236}">
                  <a16:creationId xmlns:a16="http://schemas.microsoft.com/office/drawing/2014/main" id="{D36EC255-92EB-08EA-036F-471E7F94D4B5}"/>
                </a:ext>
              </a:extLst>
            </p:cNvPr>
            <p:cNvSpPr/>
            <p:nvPr/>
          </p:nvSpPr>
          <p:spPr>
            <a:xfrm>
              <a:off x="5154120" y="1296360"/>
              <a:ext cx="90360" cy="68760"/>
            </a:xfrm>
            <a:custGeom>
              <a:avLst/>
              <a:gdLst/>
              <a:ahLst/>
              <a:cxnLst/>
              <a:rect l="l" t="t" r="r" b="b"/>
              <a:pathLst>
                <a:path w="251" h="191" extrusionOk="0">
                  <a:moveTo>
                    <a:pt x="250" y="191"/>
                  </a:moveTo>
                  <a:cubicBezTo>
                    <a:pt x="248" y="194"/>
                    <a:pt x="190" y="154"/>
                    <a:pt x="121" y="101"/>
                  </a:cubicBezTo>
                  <a:cubicBezTo>
                    <a:pt x="52" y="49"/>
                    <a:pt x="-2" y="3"/>
                    <a:pt x="0" y="1"/>
                  </a:cubicBezTo>
                  <a:cubicBezTo>
                    <a:pt x="2" y="-2"/>
                    <a:pt x="60" y="38"/>
                    <a:pt x="129" y="91"/>
                  </a:cubicBezTo>
                  <a:cubicBezTo>
                    <a:pt x="198" y="143"/>
                    <a:pt x="252" y="188"/>
                    <a:pt x="250" y="19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3345;p67">
              <a:extLst>
                <a:ext uri="{FF2B5EF4-FFF2-40B4-BE49-F238E27FC236}">
                  <a16:creationId xmlns:a16="http://schemas.microsoft.com/office/drawing/2014/main" id="{20FCD5DD-0803-41B7-EF3F-191240EC7F5C}"/>
                </a:ext>
              </a:extLst>
            </p:cNvPr>
            <p:cNvSpPr/>
            <p:nvPr/>
          </p:nvSpPr>
          <p:spPr>
            <a:xfrm>
              <a:off x="5254560" y="1344600"/>
              <a:ext cx="61920" cy="75240"/>
            </a:xfrm>
            <a:custGeom>
              <a:avLst/>
              <a:gdLst/>
              <a:ahLst/>
              <a:cxnLst/>
              <a:rect l="l" t="t" r="r" b="b"/>
              <a:pathLst>
                <a:path w="172" h="209" extrusionOk="0">
                  <a:moveTo>
                    <a:pt x="171" y="208"/>
                  </a:moveTo>
                  <a:cubicBezTo>
                    <a:pt x="169" y="208"/>
                    <a:pt x="160" y="186"/>
                    <a:pt x="142" y="151"/>
                  </a:cubicBezTo>
                  <a:cubicBezTo>
                    <a:pt x="124" y="116"/>
                    <a:pt x="97" y="68"/>
                    <a:pt x="59" y="17"/>
                  </a:cubicBezTo>
                  <a:lnTo>
                    <a:pt x="69" y="15"/>
                  </a:lnTo>
                  <a:cubicBezTo>
                    <a:pt x="59" y="40"/>
                    <a:pt x="49" y="68"/>
                    <a:pt x="43" y="98"/>
                  </a:cubicBezTo>
                  <a:cubicBezTo>
                    <a:pt x="36" y="134"/>
                    <a:pt x="33" y="170"/>
                    <a:pt x="34" y="202"/>
                  </a:cubicBezTo>
                  <a:cubicBezTo>
                    <a:pt x="35" y="206"/>
                    <a:pt x="32" y="209"/>
                    <a:pt x="29" y="209"/>
                  </a:cubicBezTo>
                  <a:cubicBezTo>
                    <a:pt x="25" y="209"/>
                    <a:pt x="23" y="206"/>
                    <a:pt x="22" y="203"/>
                  </a:cubicBezTo>
                  <a:cubicBezTo>
                    <a:pt x="14" y="144"/>
                    <a:pt x="8" y="94"/>
                    <a:pt x="4" y="58"/>
                  </a:cubicBezTo>
                  <a:cubicBezTo>
                    <a:pt x="0" y="21"/>
                    <a:pt x="-1" y="0"/>
                    <a:pt x="0" y="0"/>
                  </a:cubicBezTo>
                  <a:cubicBezTo>
                    <a:pt x="1" y="0"/>
                    <a:pt x="6" y="21"/>
                    <a:pt x="12" y="57"/>
                  </a:cubicBezTo>
                  <a:cubicBezTo>
                    <a:pt x="18" y="92"/>
                    <a:pt x="26" y="142"/>
                    <a:pt x="34" y="202"/>
                  </a:cubicBezTo>
                  <a:lnTo>
                    <a:pt x="22" y="203"/>
                  </a:lnTo>
                  <a:cubicBezTo>
                    <a:pt x="20" y="169"/>
                    <a:pt x="22" y="132"/>
                    <a:pt x="30" y="96"/>
                  </a:cubicBezTo>
                  <a:cubicBezTo>
                    <a:pt x="36" y="65"/>
                    <a:pt x="46" y="36"/>
                    <a:pt x="58" y="10"/>
                  </a:cubicBezTo>
                  <a:cubicBezTo>
                    <a:pt x="59" y="7"/>
                    <a:pt x="63" y="5"/>
                    <a:pt x="66" y="7"/>
                  </a:cubicBezTo>
                  <a:cubicBezTo>
                    <a:pt x="67" y="7"/>
                    <a:pt x="68" y="8"/>
                    <a:pt x="69" y="9"/>
                  </a:cubicBezTo>
                  <a:cubicBezTo>
                    <a:pt x="107" y="62"/>
                    <a:pt x="134" y="111"/>
                    <a:pt x="149" y="148"/>
                  </a:cubicBezTo>
                  <a:cubicBezTo>
                    <a:pt x="165" y="184"/>
                    <a:pt x="172" y="207"/>
                    <a:pt x="171" y="20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3346;p67">
              <a:extLst>
                <a:ext uri="{FF2B5EF4-FFF2-40B4-BE49-F238E27FC236}">
                  <a16:creationId xmlns:a16="http://schemas.microsoft.com/office/drawing/2014/main" id="{430979E4-3383-C2CB-639E-DC25C272DA2E}"/>
                </a:ext>
              </a:extLst>
            </p:cNvPr>
            <p:cNvSpPr/>
            <p:nvPr/>
          </p:nvSpPr>
          <p:spPr>
            <a:xfrm>
              <a:off x="5329800" y="1194120"/>
              <a:ext cx="75600" cy="290160"/>
            </a:xfrm>
            <a:custGeom>
              <a:avLst/>
              <a:gdLst/>
              <a:ahLst/>
              <a:cxnLst/>
              <a:rect l="l" t="t" r="r" b="b"/>
              <a:pathLst>
                <a:path w="210" h="806" extrusionOk="0">
                  <a:moveTo>
                    <a:pt x="0" y="788"/>
                  </a:moveTo>
                  <a:cubicBezTo>
                    <a:pt x="1" y="786"/>
                    <a:pt x="12" y="799"/>
                    <a:pt x="37" y="800"/>
                  </a:cubicBezTo>
                  <a:cubicBezTo>
                    <a:pt x="50" y="800"/>
                    <a:pt x="66" y="797"/>
                    <a:pt x="81" y="787"/>
                  </a:cubicBezTo>
                  <a:cubicBezTo>
                    <a:pt x="97" y="778"/>
                    <a:pt x="112" y="764"/>
                    <a:pt x="120" y="742"/>
                  </a:cubicBezTo>
                  <a:cubicBezTo>
                    <a:pt x="128" y="721"/>
                    <a:pt x="132" y="696"/>
                    <a:pt x="130" y="669"/>
                  </a:cubicBezTo>
                  <a:cubicBezTo>
                    <a:pt x="129" y="642"/>
                    <a:pt x="123" y="614"/>
                    <a:pt x="117" y="583"/>
                  </a:cubicBezTo>
                  <a:cubicBezTo>
                    <a:pt x="112" y="552"/>
                    <a:pt x="108" y="520"/>
                    <a:pt x="115" y="485"/>
                  </a:cubicBezTo>
                  <a:cubicBezTo>
                    <a:pt x="123" y="451"/>
                    <a:pt x="144" y="416"/>
                    <a:pt x="181" y="400"/>
                  </a:cubicBezTo>
                  <a:cubicBezTo>
                    <a:pt x="188" y="397"/>
                    <a:pt x="195" y="396"/>
                    <a:pt x="202" y="395"/>
                  </a:cubicBezTo>
                  <a:cubicBezTo>
                    <a:pt x="206" y="394"/>
                    <a:pt x="209" y="397"/>
                    <a:pt x="210" y="401"/>
                  </a:cubicBezTo>
                  <a:cubicBezTo>
                    <a:pt x="210" y="403"/>
                    <a:pt x="209" y="405"/>
                    <a:pt x="207" y="407"/>
                  </a:cubicBezTo>
                  <a:lnTo>
                    <a:pt x="207" y="407"/>
                  </a:lnTo>
                  <a:cubicBezTo>
                    <a:pt x="190" y="421"/>
                    <a:pt x="167" y="417"/>
                    <a:pt x="152" y="407"/>
                  </a:cubicBezTo>
                  <a:cubicBezTo>
                    <a:pt x="136" y="398"/>
                    <a:pt x="124" y="383"/>
                    <a:pt x="119" y="365"/>
                  </a:cubicBezTo>
                  <a:cubicBezTo>
                    <a:pt x="110" y="330"/>
                    <a:pt x="120" y="298"/>
                    <a:pt x="125" y="270"/>
                  </a:cubicBezTo>
                  <a:cubicBezTo>
                    <a:pt x="137" y="212"/>
                    <a:pt x="128" y="158"/>
                    <a:pt x="112" y="117"/>
                  </a:cubicBezTo>
                  <a:cubicBezTo>
                    <a:pt x="96" y="76"/>
                    <a:pt x="74" y="47"/>
                    <a:pt x="57" y="28"/>
                  </a:cubicBezTo>
                  <a:cubicBezTo>
                    <a:pt x="40" y="10"/>
                    <a:pt x="30" y="1"/>
                    <a:pt x="30" y="1"/>
                  </a:cubicBezTo>
                  <a:cubicBezTo>
                    <a:pt x="31" y="0"/>
                    <a:pt x="33" y="2"/>
                    <a:pt x="39" y="6"/>
                  </a:cubicBezTo>
                  <a:cubicBezTo>
                    <a:pt x="44" y="10"/>
                    <a:pt x="52" y="16"/>
                    <a:pt x="61" y="25"/>
                  </a:cubicBezTo>
                  <a:cubicBezTo>
                    <a:pt x="79" y="43"/>
                    <a:pt x="102" y="72"/>
                    <a:pt x="120" y="114"/>
                  </a:cubicBezTo>
                  <a:cubicBezTo>
                    <a:pt x="138" y="156"/>
                    <a:pt x="149" y="212"/>
                    <a:pt x="137" y="272"/>
                  </a:cubicBezTo>
                  <a:cubicBezTo>
                    <a:pt x="132" y="301"/>
                    <a:pt x="123" y="332"/>
                    <a:pt x="131" y="362"/>
                  </a:cubicBezTo>
                  <a:cubicBezTo>
                    <a:pt x="135" y="375"/>
                    <a:pt x="145" y="388"/>
                    <a:pt x="158" y="396"/>
                  </a:cubicBezTo>
                  <a:cubicBezTo>
                    <a:pt x="171" y="404"/>
                    <a:pt x="188" y="406"/>
                    <a:pt x="199" y="396"/>
                  </a:cubicBezTo>
                  <a:lnTo>
                    <a:pt x="204" y="408"/>
                  </a:lnTo>
                  <a:cubicBezTo>
                    <a:pt x="198" y="409"/>
                    <a:pt x="191" y="410"/>
                    <a:pt x="186" y="413"/>
                  </a:cubicBezTo>
                  <a:cubicBezTo>
                    <a:pt x="155" y="425"/>
                    <a:pt x="135" y="457"/>
                    <a:pt x="128" y="488"/>
                  </a:cubicBezTo>
                  <a:cubicBezTo>
                    <a:pt x="121" y="519"/>
                    <a:pt x="125" y="551"/>
                    <a:pt x="129" y="581"/>
                  </a:cubicBezTo>
                  <a:cubicBezTo>
                    <a:pt x="134" y="611"/>
                    <a:pt x="140" y="641"/>
                    <a:pt x="141" y="669"/>
                  </a:cubicBezTo>
                  <a:cubicBezTo>
                    <a:pt x="142" y="697"/>
                    <a:pt x="138" y="724"/>
                    <a:pt x="129" y="746"/>
                  </a:cubicBezTo>
                  <a:cubicBezTo>
                    <a:pt x="119" y="769"/>
                    <a:pt x="102" y="785"/>
                    <a:pt x="85" y="794"/>
                  </a:cubicBezTo>
                  <a:cubicBezTo>
                    <a:pt x="68" y="803"/>
                    <a:pt x="51" y="806"/>
                    <a:pt x="37" y="805"/>
                  </a:cubicBezTo>
                  <a:cubicBezTo>
                    <a:pt x="24" y="804"/>
                    <a:pt x="14" y="799"/>
                    <a:pt x="8" y="795"/>
                  </a:cubicBezTo>
                  <a:cubicBezTo>
                    <a:pt x="2" y="791"/>
                    <a:pt x="0" y="788"/>
                    <a:pt x="0" y="78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3347;p67">
              <a:extLst>
                <a:ext uri="{FF2B5EF4-FFF2-40B4-BE49-F238E27FC236}">
                  <a16:creationId xmlns:a16="http://schemas.microsoft.com/office/drawing/2014/main" id="{C2796803-9238-EE33-8566-A022201D88B5}"/>
                </a:ext>
              </a:extLst>
            </p:cNvPr>
            <p:cNvSpPr/>
            <p:nvPr/>
          </p:nvSpPr>
          <p:spPr>
            <a:xfrm>
              <a:off x="5438880" y="1285200"/>
              <a:ext cx="85320" cy="88560"/>
            </a:xfrm>
            <a:custGeom>
              <a:avLst/>
              <a:gdLst/>
              <a:ahLst/>
              <a:cxnLst/>
              <a:rect l="l" t="t" r="r" b="b"/>
              <a:pathLst>
                <a:path w="237" h="246" extrusionOk="0">
                  <a:moveTo>
                    <a:pt x="237" y="240"/>
                  </a:moveTo>
                  <a:cubicBezTo>
                    <a:pt x="237" y="241"/>
                    <a:pt x="230" y="242"/>
                    <a:pt x="218" y="244"/>
                  </a:cubicBezTo>
                  <a:cubicBezTo>
                    <a:pt x="206" y="245"/>
                    <a:pt x="189" y="247"/>
                    <a:pt x="167" y="246"/>
                  </a:cubicBezTo>
                  <a:cubicBezTo>
                    <a:pt x="146" y="245"/>
                    <a:pt x="120" y="243"/>
                    <a:pt x="92" y="233"/>
                  </a:cubicBezTo>
                  <a:cubicBezTo>
                    <a:pt x="65" y="222"/>
                    <a:pt x="36" y="204"/>
                    <a:pt x="17" y="175"/>
                  </a:cubicBezTo>
                  <a:cubicBezTo>
                    <a:pt x="-3" y="146"/>
                    <a:pt x="-4" y="109"/>
                    <a:pt x="6" y="82"/>
                  </a:cubicBezTo>
                  <a:cubicBezTo>
                    <a:pt x="15" y="53"/>
                    <a:pt x="34" y="32"/>
                    <a:pt x="52" y="20"/>
                  </a:cubicBezTo>
                  <a:cubicBezTo>
                    <a:pt x="70" y="6"/>
                    <a:pt x="88" y="2"/>
                    <a:pt x="100" y="1"/>
                  </a:cubicBezTo>
                  <a:cubicBezTo>
                    <a:pt x="112" y="0"/>
                    <a:pt x="119" y="1"/>
                    <a:pt x="119" y="2"/>
                  </a:cubicBezTo>
                  <a:cubicBezTo>
                    <a:pt x="119" y="5"/>
                    <a:pt x="90" y="1"/>
                    <a:pt x="57" y="27"/>
                  </a:cubicBezTo>
                  <a:cubicBezTo>
                    <a:pt x="41" y="40"/>
                    <a:pt x="26" y="60"/>
                    <a:pt x="17" y="85"/>
                  </a:cubicBezTo>
                  <a:cubicBezTo>
                    <a:pt x="9" y="111"/>
                    <a:pt x="11" y="142"/>
                    <a:pt x="29" y="168"/>
                  </a:cubicBezTo>
                  <a:cubicBezTo>
                    <a:pt x="46" y="194"/>
                    <a:pt x="72" y="211"/>
                    <a:pt x="97" y="221"/>
                  </a:cubicBezTo>
                  <a:cubicBezTo>
                    <a:pt x="122" y="231"/>
                    <a:pt x="147" y="235"/>
                    <a:pt x="168" y="237"/>
                  </a:cubicBezTo>
                  <a:cubicBezTo>
                    <a:pt x="210" y="240"/>
                    <a:pt x="237" y="238"/>
                    <a:pt x="237" y="24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 name="Google Shape;3348;p67">
              <a:extLst>
                <a:ext uri="{FF2B5EF4-FFF2-40B4-BE49-F238E27FC236}">
                  <a16:creationId xmlns:a16="http://schemas.microsoft.com/office/drawing/2014/main" id="{19127DD8-D7F1-8C50-03F7-D0A8A5834296}"/>
                </a:ext>
              </a:extLst>
            </p:cNvPr>
            <p:cNvSpPr/>
            <p:nvPr/>
          </p:nvSpPr>
          <p:spPr>
            <a:xfrm>
              <a:off x="5548680" y="1194840"/>
              <a:ext cx="103320" cy="186840"/>
            </a:xfrm>
            <a:custGeom>
              <a:avLst/>
              <a:gdLst/>
              <a:ahLst/>
              <a:cxnLst/>
              <a:rect l="l" t="t" r="r" b="b"/>
              <a:pathLst>
                <a:path w="287" h="519" extrusionOk="0">
                  <a:moveTo>
                    <a:pt x="287" y="510"/>
                  </a:moveTo>
                  <a:cubicBezTo>
                    <a:pt x="287" y="510"/>
                    <a:pt x="279" y="506"/>
                    <a:pt x="266" y="496"/>
                  </a:cubicBezTo>
                  <a:cubicBezTo>
                    <a:pt x="251" y="485"/>
                    <a:pt x="231" y="471"/>
                    <a:pt x="207" y="454"/>
                  </a:cubicBezTo>
                  <a:cubicBezTo>
                    <a:pt x="156" y="416"/>
                    <a:pt x="86" y="364"/>
                    <a:pt x="2" y="303"/>
                  </a:cubicBezTo>
                  <a:cubicBezTo>
                    <a:pt x="-1" y="301"/>
                    <a:pt x="-1" y="297"/>
                    <a:pt x="1" y="295"/>
                  </a:cubicBezTo>
                  <a:cubicBezTo>
                    <a:pt x="2" y="293"/>
                    <a:pt x="4" y="292"/>
                    <a:pt x="6" y="292"/>
                  </a:cubicBezTo>
                  <a:cubicBezTo>
                    <a:pt x="51" y="293"/>
                    <a:pt x="99" y="269"/>
                    <a:pt x="132" y="229"/>
                  </a:cubicBezTo>
                  <a:cubicBezTo>
                    <a:pt x="165" y="189"/>
                    <a:pt x="182" y="130"/>
                    <a:pt x="161" y="77"/>
                  </a:cubicBezTo>
                  <a:cubicBezTo>
                    <a:pt x="153" y="56"/>
                    <a:pt x="140" y="38"/>
                    <a:pt x="123" y="26"/>
                  </a:cubicBezTo>
                  <a:cubicBezTo>
                    <a:pt x="105" y="15"/>
                    <a:pt x="83" y="11"/>
                    <a:pt x="64" y="16"/>
                  </a:cubicBezTo>
                  <a:cubicBezTo>
                    <a:pt x="45" y="21"/>
                    <a:pt x="30" y="36"/>
                    <a:pt x="23" y="54"/>
                  </a:cubicBezTo>
                  <a:cubicBezTo>
                    <a:pt x="15" y="73"/>
                    <a:pt x="14" y="93"/>
                    <a:pt x="14" y="113"/>
                  </a:cubicBezTo>
                  <a:cubicBezTo>
                    <a:pt x="15" y="192"/>
                    <a:pt x="22" y="265"/>
                    <a:pt x="30" y="325"/>
                  </a:cubicBezTo>
                  <a:cubicBezTo>
                    <a:pt x="37" y="385"/>
                    <a:pt x="46" y="434"/>
                    <a:pt x="52" y="467"/>
                  </a:cubicBezTo>
                  <a:cubicBezTo>
                    <a:pt x="55" y="482"/>
                    <a:pt x="58" y="495"/>
                    <a:pt x="60" y="505"/>
                  </a:cubicBezTo>
                  <a:cubicBezTo>
                    <a:pt x="61" y="514"/>
                    <a:pt x="62" y="519"/>
                    <a:pt x="62" y="519"/>
                  </a:cubicBezTo>
                  <a:cubicBezTo>
                    <a:pt x="61" y="519"/>
                    <a:pt x="60" y="515"/>
                    <a:pt x="57" y="506"/>
                  </a:cubicBezTo>
                  <a:cubicBezTo>
                    <a:pt x="55" y="497"/>
                    <a:pt x="51" y="485"/>
                    <a:pt x="47" y="468"/>
                  </a:cubicBezTo>
                  <a:cubicBezTo>
                    <a:pt x="40" y="435"/>
                    <a:pt x="29" y="387"/>
                    <a:pt x="20" y="326"/>
                  </a:cubicBezTo>
                  <a:cubicBezTo>
                    <a:pt x="12" y="266"/>
                    <a:pt x="4" y="194"/>
                    <a:pt x="1" y="113"/>
                  </a:cubicBezTo>
                  <a:cubicBezTo>
                    <a:pt x="1" y="92"/>
                    <a:pt x="3" y="71"/>
                    <a:pt x="11" y="49"/>
                  </a:cubicBezTo>
                  <a:cubicBezTo>
                    <a:pt x="19" y="29"/>
                    <a:pt x="37" y="9"/>
                    <a:pt x="61" y="3"/>
                  </a:cubicBezTo>
                  <a:cubicBezTo>
                    <a:pt x="84" y="-3"/>
                    <a:pt x="110" y="2"/>
                    <a:pt x="130" y="15"/>
                  </a:cubicBezTo>
                  <a:cubicBezTo>
                    <a:pt x="151" y="29"/>
                    <a:pt x="165" y="50"/>
                    <a:pt x="174" y="72"/>
                  </a:cubicBezTo>
                  <a:cubicBezTo>
                    <a:pt x="184" y="101"/>
                    <a:pt x="186" y="132"/>
                    <a:pt x="179" y="161"/>
                  </a:cubicBezTo>
                  <a:cubicBezTo>
                    <a:pt x="173" y="189"/>
                    <a:pt x="159" y="215"/>
                    <a:pt x="142" y="237"/>
                  </a:cubicBezTo>
                  <a:cubicBezTo>
                    <a:pt x="107" y="280"/>
                    <a:pt x="55" y="306"/>
                    <a:pt x="5" y="304"/>
                  </a:cubicBezTo>
                  <a:lnTo>
                    <a:pt x="9" y="293"/>
                  </a:lnTo>
                  <a:cubicBezTo>
                    <a:pt x="91" y="357"/>
                    <a:pt x="161" y="410"/>
                    <a:pt x="211" y="449"/>
                  </a:cubicBezTo>
                  <a:cubicBezTo>
                    <a:pt x="235" y="467"/>
                    <a:pt x="253" y="482"/>
                    <a:pt x="268" y="493"/>
                  </a:cubicBezTo>
                  <a:cubicBezTo>
                    <a:pt x="281" y="504"/>
                    <a:pt x="287" y="509"/>
                    <a:pt x="287" y="51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3349;p67">
              <a:extLst>
                <a:ext uri="{FF2B5EF4-FFF2-40B4-BE49-F238E27FC236}">
                  <a16:creationId xmlns:a16="http://schemas.microsoft.com/office/drawing/2014/main" id="{7EC21EB1-70C8-CCCB-C8AA-136A26A2AB71}"/>
                </a:ext>
              </a:extLst>
            </p:cNvPr>
            <p:cNvSpPr/>
            <p:nvPr/>
          </p:nvSpPr>
          <p:spPr>
            <a:xfrm>
              <a:off x="4675320" y="2378160"/>
              <a:ext cx="121320" cy="27720"/>
            </a:xfrm>
            <a:custGeom>
              <a:avLst/>
              <a:gdLst/>
              <a:ahLst/>
              <a:cxnLst/>
              <a:rect l="l" t="t" r="r" b="b"/>
              <a:pathLst>
                <a:path w="337" h="77" extrusionOk="0">
                  <a:moveTo>
                    <a:pt x="337" y="0"/>
                  </a:moveTo>
                  <a:cubicBezTo>
                    <a:pt x="338" y="2"/>
                    <a:pt x="321" y="13"/>
                    <a:pt x="293" y="27"/>
                  </a:cubicBezTo>
                  <a:cubicBezTo>
                    <a:pt x="264" y="40"/>
                    <a:pt x="223" y="56"/>
                    <a:pt x="175" y="66"/>
                  </a:cubicBezTo>
                  <a:cubicBezTo>
                    <a:pt x="127" y="75"/>
                    <a:pt x="83" y="78"/>
                    <a:pt x="51" y="76"/>
                  </a:cubicBezTo>
                  <a:cubicBezTo>
                    <a:pt x="19" y="75"/>
                    <a:pt x="0" y="71"/>
                    <a:pt x="0" y="70"/>
                  </a:cubicBezTo>
                  <a:cubicBezTo>
                    <a:pt x="0" y="65"/>
                    <a:pt x="79" y="72"/>
                    <a:pt x="172" y="53"/>
                  </a:cubicBezTo>
                  <a:cubicBezTo>
                    <a:pt x="266" y="34"/>
                    <a:pt x="335" y="-4"/>
                    <a:pt x="3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3350;p67">
              <a:extLst>
                <a:ext uri="{FF2B5EF4-FFF2-40B4-BE49-F238E27FC236}">
                  <a16:creationId xmlns:a16="http://schemas.microsoft.com/office/drawing/2014/main" id="{633472DF-4D96-1254-E80A-289F7C33F1C7}"/>
                </a:ext>
              </a:extLst>
            </p:cNvPr>
            <p:cNvSpPr/>
            <p:nvPr/>
          </p:nvSpPr>
          <p:spPr>
            <a:xfrm>
              <a:off x="4685040" y="2374920"/>
              <a:ext cx="87840" cy="104400"/>
            </a:xfrm>
            <a:custGeom>
              <a:avLst/>
              <a:gdLst/>
              <a:ahLst/>
              <a:cxnLst/>
              <a:rect l="l" t="t" r="r" b="b"/>
              <a:pathLst>
                <a:path w="244" h="290" extrusionOk="0">
                  <a:moveTo>
                    <a:pt x="1" y="290"/>
                  </a:moveTo>
                  <a:cubicBezTo>
                    <a:pt x="-2" y="288"/>
                    <a:pt x="51" y="221"/>
                    <a:pt x="118" y="141"/>
                  </a:cubicBezTo>
                  <a:cubicBezTo>
                    <a:pt x="185" y="61"/>
                    <a:pt x="242" y="-2"/>
                    <a:pt x="244" y="0"/>
                  </a:cubicBezTo>
                  <a:cubicBezTo>
                    <a:pt x="247" y="3"/>
                    <a:pt x="195" y="69"/>
                    <a:pt x="128" y="150"/>
                  </a:cubicBezTo>
                  <a:cubicBezTo>
                    <a:pt x="61" y="230"/>
                    <a:pt x="4" y="293"/>
                    <a:pt x="1" y="2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 name="Google Shape;3351;p67">
              <a:extLst>
                <a:ext uri="{FF2B5EF4-FFF2-40B4-BE49-F238E27FC236}">
                  <a16:creationId xmlns:a16="http://schemas.microsoft.com/office/drawing/2014/main" id="{CC34B685-4EEB-793A-7943-4AAD53299651}"/>
                </a:ext>
              </a:extLst>
            </p:cNvPr>
            <p:cNvSpPr/>
            <p:nvPr/>
          </p:nvSpPr>
          <p:spPr>
            <a:xfrm>
              <a:off x="4675680" y="2462760"/>
              <a:ext cx="124560" cy="14760"/>
            </a:xfrm>
            <a:custGeom>
              <a:avLst/>
              <a:gdLst/>
              <a:ahLst/>
              <a:cxnLst/>
              <a:rect l="l" t="t" r="r" b="b"/>
              <a:pathLst>
                <a:path w="346" h="41" extrusionOk="0">
                  <a:moveTo>
                    <a:pt x="346" y="1"/>
                  </a:moveTo>
                  <a:cubicBezTo>
                    <a:pt x="346" y="5"/>
                    <a:pt x="269" y="17"/>
                    <a:pt x="173" y="27"/>
                  </a:cubicBezTo>
                  <a:cubicBezTo>
                    <a:pt x="78" y="38"/>
                    <a:pt x="0" y="43"/>
                    <a:pt x="0" y="40"/>
                  </a:cubicBezTo>
                  <a:cubicBezTo>
                    <a:pt x="-1" y="36"/>
                    <a:pt x="76" y="25"/>
                    <a:pt x="172" y="14"/>
                  </a:cubicBezTo>
                  <a:cubicBezTo>
                    <a:pt x="268" y="3"/>
                    <a:pt x="345" y="-2"/>
                    <a:pt x="3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 name="Google Shape;3352;p67">
              <a:extLst>
                <a:ext uri="{FF2B5EF4-FFF2-40B4-BE49-F238E27FC236}">
                  <a16:creationId xmlns:a16="http://schemas.microsoft.com/office/drawing/2014/main" id="{C3C36AA6-8C1E-D323-A998-547D3D9F0CDF}"/>
                </a:ext>
              </a:extLst>
            </p:cNvPr>
            <p:cNvSpPr/>
            <p:nvPr/>
          </p:nvSpPr>
          <p:spPr>
            <a:xfrm>
              <a:off x="5820480" y="2189880"/>
              <a:ext cx="71280" cy="104400"/>
            </a:xfrm>
            <a:custGeom>
              <a:avLst/>
              <a:gdLst/>
              <a:ahLst/>
              <a:cxnLst/>
              <a:rect l="l" t="t" r="r" b="b"/>
              <a:pathLst>
                <a:path w="198" h="290" extrusionOk="0">
                  <a:moveTo>
                    <a:pt x="0" y="290"/>
                  </a:moveTo>
                  <a:cubicBezTo>
                    <a:pt x="-3" y="288"/>
                    <a:pt x="39" y="221"/>
                    <a:pt x="93" y="141"/>
                  </a:cubicBezTo>
                  <a:cubicBezTo>
                    <a:pt x="147" y="61"/>
                    <a:pt x="194" y="-2"/>
                    <a:pt x="197" y="0"/>
                  </a:cubicBezTo>
                  <a:cubicBezTo>
                    <a:pt x="200" y="2"/>
                    <a:pt x="158" y="68"/>
                    <a:pt x="104" y="149"/>
                  </a:cubicBezTo>
                  <a:cubicBezTo>
                    <a:pt x="50" y="229"/>
                    <a:pt x="3" y="292"/>
                    <a:pt x="0" y="2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5" name="Google Shape;3353;p67">
              <a:extLst>
                <a:ext uri="{FF2B5EF4-FFF2-40B4-BE49-F238E27FC236}">
                  <a16:creationId xmlns:a16="http://schemas.microsoft.com/office/drawing/2014/main" id="{2E9785E1-E9BF-3950-6ADF-3E8B843F5583}"/>
                </a:ext>
              </a:extLst>
            </p:cNvPr>
            <p:cNvSpPr/>
            <p:nvPr/>
          </p:nvSpPr>
          <p:spPr>
            <a:xfrm>
              <a:off x="5800320" y="2206800"/>
              <a:ext cx="91080" cy="87480"/>
            </a:xfrm>
            <a:custGeom>
              <a:avLst/>
              <a:gdLst/>
              <a:ahLst/>
              <a:cxnLst/>
              <a:rect l="l" t="t" r="r" b="b"/>
              <a:pathLst>
                <a:path w="253" h="243" extrusionOk="0">
                  <a:moveTo>
                    <a:pt x="253" y="243"/>
                  </a:moveTo>
                  <a:cubicBezTo>
                    <a:pt x="250" y="246"/>
                    <a:pt x="192" y="192"/>
                    <a:pt x="127" y="119"/>
                  </a:cubicBezTo>
                  <a:cubicBezTo>
                    <a:pt x="62" y="49"/>
                    <a:pt x="-3" y="3"/>
                    <a:pt x="0" y="0"/>
                  </a:cubicBezTo>
                  <a:cubicBezTo>
                    <a:pt x="1" y="-2"/>
                    <a:pt x="18" y="8"/>
                    <a:pt x="44" y="27"/>
                  </a:cubicBezTo>
                  <a:cubicBezTo>
                    <a:pt x="70" y="46"/>
                    <a:pt x="104" y="74"/>
                    <a:pt x="137" y="110"/>
                  </a:cubicBezTo>
                  <a:cubicBezTo>
                    <a:pt x="170" y="146"/>
                    <a:pt x="198" y="180"/>
                    <a:pt x="220" y="203"/>
                  </a:cubicBezTo>
                  <a:cubicBezTo>
                    <a:pt x="241" y="227"/>
                    <a:pt x="254" y="242"/>
                    <a:pt x="253" y="24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3354;p67">
              <a:extLst>
                <a:ext uri="{FF2B5EF4-FFF2-40B4-BE49-F238E27FC236}">
                  <a16:creationId xmlns:a16="http://schemas.microsoft.com/office/drawing/2014/main" id="{3A74AF58-C9FB-8A65-36E2-612ACC2395D4}"/>
                </a:ext>
              </a:extLst>
            </p:cNvPr>
            <p:cNvSpPr/>
            <p:nvPr/>
          </p:nvSpPr>
          <p:spPr>
            <a:xfrm>
              <a:off x="4761360" y="1156320"/>
              <a:ext cx="82440" cy="208080"/>
            </a:xfrm>
            <a:custGeom>
              <a:avLst/>
              <a:gdLst/>
              <a:ahLst/>
              <a:cxnLst/>
              <a:rect l="l" t="t" r="r" b="b"/>
              <a:pathLst>
                <a:path w="229" h="578" extrusionOk="0">
                  <a:moveTo>
                    <a:pt x="123" y="563"/>
                  </a:moveTo>
                  <a:cubicBezTo>
                    <a:pt x="124" y="561"/>
                    <a:pt x="134" y="576"/>
                    <a:pt x="159" y="573"/>
                  </a:cubicBezTo>
                  <a:cubicBezTo>
                    <a:pt x="171" y="572"/>
                    <a:pt x="186" y="566"/>
                    <a:pt x="198" y="554"/>
                  </a:cubicBezTo>
                  <a:cubicBezTo>
                    <a:pt x="210" y="542"/>
                    <a:pt x="217" y="522"/>
                    <a:pt x="219" y="500"/>
                  </a:cubicBezTo>
                  <a:cubicBezTo>
                    <a:pt x="221" y="477"/>
                    <a:pt x="218" y="453"/>
                    <a:pt x="214" y="426"/>
                  </a:cubicBezTo>
                  <a:cubicBezTo>
                    <a:pt x="211" y="399"/>
                    <a:pt x="208" y="370"/>
                    <a:pt x="205" y="340"/>
                  </a:cubicBezTo>
                  <a:cubicBezTo>
                    <a:pt x="198" y="280"/>
                    <a:pt x="191" y="214"/>
                    <a:pt x="183" y="144"/>
                  </a:cubicBezTo>
                  <a:cubicBezTo>
                    <a:pt x="178" y="96"/>
                    <a:pt x="174" y="50"/>
                    <a:pt x="169" y="7"/>
                  </a:cubicBezTo>
                  <a:cubicBezTo>
                    <a:pt x="169" y="4"/>
                    <a:pt x="171" y="0"/>
                    <a:pt x="175" y="0"/>
                  </a:cubicBezTo>
                  <a:cubicBezTo>
                    <a:pt x="177" y="0"/>
                    <a:pt x="180" y="1"/>
                    <a:pt x="181" y="3"/>
                  </a:cubicBezTo>
                  <a:cubicBezTo>
                    <a:pt x="196" y="28"/>
                    <a:pt x="197" y="58"/>
                    <a:pt x="189" y="83"/>
                  </a:cubicBezTo>
                  <a:cubicBezTo>
                    <a:pt x="181" y="108"/>
                    <a:pt x="165" y="129"/>
                    <a:pt x="146" y="142"/>
                  </a:cubicBezTo>
                  <a:cubicBezTo>
                    <a:pt x="126" y="155"/>
                    <a:pt x="102" y="159"/>
                    <a:pt x="82" y="154"/>
                  </a:cubicBezTo>
                  <a:cubicBezTo>
                    <a:pt x="61" y="150"/>
                    <a:pt x="45" y="139"/>
                    <a:pt x="33" y="128"/>
                  </a:cubicBezTo>
                  <a:cubicBezTo>
                    <a:pt x="8" y="104"/>
                    <a:pt x="0" y="75"/>
                    <a:pt x="0" y="57"/>
                  </a:cubicBezTo>
                  <a:cubicBezTo>
                    <a:pt x="0" y="48"/>
                    <a:pt x="1" y="41"/>
                    <a:pt x="3" y="37"/>
                  </a:cubicBezTo>
                  <a:cubicBezTo>
                    <a:pt x="4" y="32"/>
                    <a:pt x="5" y="30"/>
                    <a:pt x="5" y="30"/>
                  </a:cubicBezTo>
                  <a:cubicBezTo>
                    <a:pt x="7" y="30"/>
                    <a:pt x="3" y="40"/>
                    <a:pt x="5" y="57"/>
                  </a:cubicBezTo>
                  <a:cubicBezTo>
                    <a:pt x="6" y="74"/>
                    <a:pt x="14" y="100"/>
                    <a:pt x="38" y="122"/>
                  </a:cubicBezTo>
                  <a:cubicBezTo>
                    <a:pt x="50" y="132"/>
                    <a:pt x="65" y="141"/>
                    <a:pt x="84" y="145"/>
                  </a:cubicBezTo>
                  <a:cubicBezTo>
                    <a:pt x="102" y="148"/>
                    <a:pt x="122" y="144"/>
                    <a:pt x="140" y="132"/>
                  </a:cubicBezTo>
                  <a:cubicBezTo>
                    <a:pt x="157" y="121"/>
                    <a:pt x="171" y="102"/>
                    <a:pt x="177" y="79"/>
                  </a:cubicBezTo>
                  <a:cubicBezTo>
                    <a:pt x="185" y="57"/>
                    <a:pt x="183" y="31"/>
                    <a:pt x="170" y="10"/>
                  </a:cubicBezTo>
                  <a:lnTo>
                    <a:pt x="182" y="6"/>
                  </a:lnTo>
                  <a:cubicBezTo>
                    <a:pt x="187" y="49"/>
                    <a:pt x="192" y="95"/>
                    <a:pt x="197" y="143"/>
                  </a:cubicBezTo>
                  <a:cubicBezTo>
                    <a:pt x="204" y="212"/>
                    <a:pt x="211" y="278"/>
                    <a:pt x="217" y="339"/>
                  </a:cubicBezTo>
                  <a:cubicBezTo>
                    <a:pt x="220" y="369"/>
                    <a:pt x="223" y="398"/>
                    <a:pt x="225" y="425"/>
                  </a:cubicBezTo>
                  <a:cubicBezTo>
                    <a:pt x="228" y="451"/>
                    <a:pt x="231" y="477"/>
                    <a:pt x="228" y="501"/>
                  </a:cubicBezTo>
                  <a:cubicBezTo>
                    <a:pt x="226" y="524"/>
                    <a:pt x="218" y="546"/>
                    <a:pt x="203" y="559"/>
                  </a:cubicBezTo>
                  <a:cubicBezTo>
                    <a:pt x="189" y="572"/>
                    <a:pt x="173" y="578"/>
                    <a:pt x="159" y="578"/>
                  </a:cubicBezTo>
                  <a:cubicBezTo>
                    <a:pt x="146" y="579"/>
                    <a:pt x="136" y="575"/>
                    <a:pt x="130" y="571"/>
                  </a:cubicBezTo>
                  <a:cubicBezTo>
                    <a:pt x="124" y="567"/>
                    <a:pt x="123" y="563"/>
                    <a:pt x="123" y="56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3355;p67">
              <a:extLst>
                <a:ext uri="{FF2B5EF4-FFF2-40B4-BE49-F238E27FC236}">
                  <a16:creationId xmlns:a16="http://schemas.microsoft.com/office/drawing/2014/main" id="{E1C285C1-FA88-F2AE-43B5-F0154B197567}"/>
                </a:ext>
              </a:extLst>
            </p:cNvPr>
            <p:cNvSpPr/>
            <p:nvPr/>
          </p:nvSpPr>
          <p:spPr>
            <a:xfrm>
              <a:off x="4908960" y="1172880"/>
              <a:ext cx="4680" cy="996840"/>
            </a:xfrm>
            <a:custGeom>
              <a:avLst/>
              <a:gdLst/>
              <a:ahLst/>
              <a:cxnLst/>
              <a:rect l="l" t="t" r="r" b="b"/>
              <a:pathLst>
                <a:path w="13" h="2769" extrusionOk="0">
                  <a:moveTo>
                    <a:pt x="6" y="2769"/>
                  </a:moveTo>
                  <a:cubicBezTo>
                    <a:pt x="3" y="2769"/>
                    <a:pt x="0" y="2149"/>
                    <a:pt x="0" y="1384"/>
                  </a:cubicBezTo>
                  <a:cubicBezTo>
                    <a:pt x="0" y="619"/>
                    <a:pt x="3" y="0"/>
                    <a:pt x="6" y="0"/>
                  </a:cubicBezTo>
                  <a:cubicBezTo>
                    <a:pt x="10" y="0"/>
                    <a:pt x="13" y="619"/>
                    <a:pt x="13" y="1384"/>
                  </a:cubicBezTo>
                  <a:cubicBezTo>
                    <a:pt x="13" y="2149"/>
                    <a:pt x="10" y="2769"/>
                    <a:pt x="6" y="276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3356;p67">
              <a:extLst>
                <a:ext uri="{FF2B5EF4-FFF2-40B4-BE49-F238E27FC236}">
                  <a16:creationId xmlns:a16="http://schemas.microsoft.com/office/drawing/2014/main" id="{3A8B7951-68CB-A66F-8EBC-B80CCFC6C8A5}"/>
                </a:ext>
              </a:extLst>
            </p:cNvPr>
            <p:cNvSpPr/>
            <p:nvPr/>
          </p:nvSpPr>
          <p:spPr>
            <a:xfrm>
              <a:off x="4569480" y="2176200"/>
              <a:ext cx="340560" cy="201960"/>
            </a:xfrm>
            <a:custGeom>
              <a:avLst/>
              <a:gdLst/>
              <a:ahLst/>
              <a:cxnLst/>
              <a:rect l="l" t="t" r="r" b="b"/>
              <a:pathLst>
                <a:path w="946" h="561" extrusionOk="0">
                  <a:moveTo>
                    <a:pt x="946" y="0"/>
                  </a:moveTo>
                  <a:cubicBezTo>
                    <a:pt x="947" y="1"/>
                    <a:pt x="934" y="10"/>
                    <a:pt x="912" y="27"/>
                  </a:cubicBezTo>
                  <a:cubicBezTo>
                    <a:pt x="889" y="43"/>
                    <a:pt x="856" y="65"/>
                    <a:pt x="814" y="92"/>
                  </a:cubicBezTo>
                  <a:cubicBezTo>
                    <a:pt x="730" y="146"/>
                    <a:pt x="612" y="217"/>
                    <a:pt x="479" y="291"/>
                  </a:cubicBezTo>
                  <a:cubicBezTo>
                    <a:pt x="348" y="365"/>
                    <a:pt x="229" y="432"/>
                    <a:pt x="141" y="482"/>
                  </a:cubicBezTo>
                  <a:cubicBezTo>
                    <a:pt x="99" y="506"/>
                    <a:pt x="65" y="526"/>
                    <a:pt x="38" y="541"/>
                  </a:cubicBezTo>
                  <a:cubicBezTo>
                    <a:pt x="14" y="555"/>
                    <a:pt x="1" y="562"/>
                    <a:pt x="0" y="561"/>
                  </a:cubicBezTo>
                  <a:cubicBezTo>
                    <a:pt x="0" y="560"/>
                    <a:pt x="12" y="552"/>
                    <a:pt x="36" y="536"/>
                  </a:cubicBezTo>
                  <a:cubicBezTo>
                    <a:pt x="59" y="521"/>
                    <a:pt x="93" y="500"/>
                    <a:pt x="136" y="474"/>
                  </a:cubicBezTo>
                  <a:cubicBezTo>
                    <a:pt x="221" y="423"/>
                    <a:pt x="341" y="354"/>
                    <a:pt x="473" y="280"/>
                  </a:cubicBezTo>
                  <a:cubicBezTo>
                    <a:pt x="605" y="205"/>
                    <a:pt x="724" y="136"/>
                    <a:pt x="809" y="84"/>
                  </a:cubicBezTo>
                  <a:cubicBezTo>
                    <a:pt x="849" y="59"/>
                    <a:pt x="883" y="38"/>
                    <a:pt x="909" y="22"/>
                  </a:cubicBezTo>
                  <a:cubicBezTo>
                    <a:pt x="932" y="7"/>
                    <a:pt x="946" y="0"/>
                    <a:pt x="9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3357;p67">
              <a:extLst>
                <a:ext uri="{FF2B5EF4-FFF2-40B4-BE49-F238E27FC236}">
                  <a16:creationId xmlns:a16="http://schemas.microsoft.com/office/drawing/2014/main" id="{0289FDFE-E3C8-D4A4-374D-01D0A9809187}"/>
                </a:ext>
              </a:extLst>
            </p:cNvPr>
            <p:cNvSpPr/>
            <p:nvPr/>
          </p:nvSpPr>
          <p:spPr>
            <a:xfrm>
              <a:off x="4910040" y="2174040"/>
              <a:ext cx="927360" cy="4680"/>
            </a:xfrm>
            <a:custGeom>
              <a:avLst/>
              <a:gdLst/>
              <a:ahLst/>
              <a:cxnLst/>
              <a:rect l="l" t="t" r="r" b="b"/>
              <a:pathLst>
                <a:path w="2576" h="13" extrusionOk="0">
                  <a:moveTo>
                    <a:pt x="2576" y="6"/>
                  </a:moveTo>
                  <a:cubicBezTo>
                    <a:pt x="2576" y="10"/>
                    <a:pt x="1999" y="13"/>
                    <a:pt x="1288" y="13"/>
                  </a:cubicBezTo>
                  <a:cubicBezTo>
                    <a:pt x="576" y="13"/>
                    <a:pt x="0" y="10"/>
                    <a:pt x="0" y="6"/>
                  </a:cubicBezTo>
                  <a:cubicBezTo>
                    <a:pt x="0" y="3"/>
                    <a:pt x="576" y="0"/>
                    <a:pt x="1288" y="0"/>
                  </a:cubicBezTo>
                  <a:cubicBezTo>
                    <a:pt x="1999" y="0"/>
                    <a:pt x="2576" y="3"/>
                    <a:pt x="2576"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3358;p67">
              <a:extLst>
                <a:ext uri="{FF2B5EF4-FFF2-40B4-BE49-F238E27FC236}">
                  <a16:creationId xmlns:a16="http://schemas.microsoft.com/office/drawing/2014/main" id="{0C9C0479-92FA-00EE-4BB1-AEABF794202F}"/>
                </a:ext>
              </a:extLst>
            </p:cNvPr>
            <p:cNvSpPr/>
            <p:nvPr/>
          </p:nvSpPr>
          <p:spPr>
            <a:xfrm>
              <a:off x="4753800" y="1751760"/>
              <a:ext cx="5040" cy="46080"/>
            </a:xfrm>
            <a:custGeom>
              <a:avLst/>
              <a:gdLst/>
              <a:ahLst/>
              <a:cxnLst/>
              <a:rect l="l" t="t" r="r" b="b"/>
              <a:pathLst>
                <a:path w="14" h="128" extrusionOk="0">
                  <a:moveTo>
                    <a:pt x="7" y="128"/>
                  </a:moveTo>
                  <a:cubicBezTo>
                    <a:pt x="3" y="128"/>
                    <a:pt x="0" y="100"/>
                    <a:pt x="0" y="64"/>
                  </a:cubicBezTo>
                  <a:cubicBezTo>
                    <a:pt x="0" y="29"/>
                    <a:pt x="3" y="0"/>
                    <a:pt x="7" y="0"/>
                  </a:cubicBezTo>
                  <a:cubicBezTo>
                    <a:pt x="11" y="0"/>
                    <a:pt x="14" y="29"/>
                    <a:pt x="14" y="64"/>
                  </a:cubicBezTo>
                  <a:cubicBezTo>
                    <a:pt x="13" y="100"/>
                    <a:pt x="10" y="128"/>
                    <a:pt x="7"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3359;p67">
              <a:extLst>
                <a:ext uri="{FF2B5EF4-FFF2-40B4-BE49-F238E27FC236}">
                  <a16:creationId xmlns:a16="http://schemas.microsoft.com/office/drawing/2014/main" id="{43E6043A-568B-59B1-E455-888FDF65E633}"/>
                </a:ext>
              </a:extLst>
            </p:cNvPr>
            <p:cNvSpPr/>
            <p:nvPr/>
          </p:nvSpPr>
          <p:spPr>
            <a:xfrm>
              <a:off x="4753440" y="1843920"/>
              <a:ext cx="4680" cy="46080"/>
            </a:xfrm>
            <a:custGeom>
              <a:avLst/>
              <a:gdLst/>
              <a:ahLst/>
              <a:cxnLst/>
              <a:rect l="l" t="t" r="r" b="b"/>
              <a:pathLst>
                <a:path w="13" h="128" extrusionOk="0">
                  <a:moveTo>
                    <a:pt x="6" y="128"/>
                  </a:moveTo>
                  <a:cubicBezTo>
                    <a:pt x="3" y="128"/>
                    <a:pt x="0" y="99"/>
                    <a:pt x="0" y="64"/>
                  </a:cubicBezTo>
                  <a:cubicBezTo>
                    <a:pt x="0" y="29"/>
                    <a:pt x="4" y="0"/>
                    <a:pt x="7" y="0"/>
                  </a:cubicBezTo>
                  <a:cubicBezTo>
                    <a:pt x="11" y="0"/>
                    <a:pt x="14" y="29"/>
                    <a:pt x="13"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3360;p67">
              <a:extLst>
                <a:ext uri="{FF2B5EF4-FFF2-40B4-BE49-F238E27FC236}">
                  <a16:creationId xmlns:a16="http://schemas.microsoft.com/office/drawing/2014/main" id="{2A208164-177C-A21A-AB95-809B4CF40700}"/>
                </a:ext>
              </a:extLst>
            </p:cNvPr>
            <p:cNvSpPr/>
            <p:nvPr/>
          </p:nvSpPr>
          <p:spPr>
            <a:xfrm>
              <a:off x="4752720" y="1936080"/>
              <a:ext cx="4680" cy="46080"/>
            </a:xfrm>
            <a:custGeom>
              <a:avLst/>
              <a:gdLst/>
              <a:ahLst/>
              <a:cxnLst/>
              <a:rect l="l" t="t" r="r" b="b"/>
              <a:pathLst>
                <a:path w="13" h="128" extrusionOk="0">
                  <a:moveTo>
                    <a:pt x="6" y="128"/>
                  </a:moveTo>
                  <a:cubicBezTo>
                    <a:pt x="2" y="128"/>
                    <a:pt x="0" y="99"/>
                    <a:pt x="0" y="64"/>
                  </a:cubicBezTo>
                  <a:cubicBezTo>
                    <a:pt x="0" y="29"/>
                    <a:pt x="4" y="0"/>
                    <a:pt x="7" y="0"/>
                  </a:cubicBezTo>
                  <a:cubicBezTo>
                    <a:pt x="11" y="0"/>
                    <a:pt x="14" y="29"/>
                    <a:pt x="13"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3361;p67">
              <a:extLst>
                <a:ext uri="{FF2B5EF4-FFF2-40B4-BE49-F238E27FC236}">
                  <a16:creationId xmlns:a16="http://schemas.microsoft.com/office/drawing/2014/main" id="{86C33A57-9727-4316-98BC-328EB7883F57}"/>
                </a:ext>
              </a:extLst>
            </p:cNvPr>
            <p:cNvSpPr/>
            <p:nvPr/>
          </p:nvSpPr>
          <p:spPr>
            <a:xfrm>
              <a:off x="4751640" y="2028240"/>
              <a:ext cx="5040" cy="46080"/>
            </a:xfrm>
            <a:custGeom>
              <a:avLst/>
              <a:gdLst/>
              <a:ahLst/>
              <a:cxnLst/>
              <a:rect l="l" t="t" r="r" b="b"/>
              <a:pathLst>
                <a:path w="14" h="128" extrusionOk="0">
                  <a:moveTo>
                    <a:pt x="7" y="128"/>
                  </a:moveTo>
                  <a:cubicBezTo>
                    <a:pt x="3" y="128"/>
                    <a:pt x="0" y="99"/>
                    <a:pt x="0" y="64"/>
                  </a:cubicBezTo>
                  <a:cubicBezTo>
                    <a:pt x="1" y="28"/>
                    <a:pt x="4" y="0"/>
                    <a:pt x="8" y="0"/>
                  </a:cubicBezTo>
                  <a:cubicBezTo>
                    <a:pt x="11" y="0"/>
                    <a:pt x="14" y="29"/>
                    <a:pt x="14" y="64"/>
                  </a:cubicBezTo>
                  <a:cubicBezTo>
                    <a:pt x="13" y="99"/>
                    <a:pt x="10" y="128"/>
                    <a:pt x="7"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 name="Google Shape;3362;p67">
              <a:extLst>
                <a:ext uri="{FF2B5EF4-FFF2-40B4-BE49-F238E27FC236}">
                  <a16:creationId xmlns:a16="http://schemas.microsoft.com/office/drawing/2014/main" id="{467B9243-2E26-9750-594E-47F2399A158E}"/>
                </a:ext>
              </a:extLst>
            </p:cNvPr>
            <p:cNvSpPr/>
            <p:nvPr/>
          </p:nvSpPr>
          <p:spPr>
            <a:xfrm>
              <a:off x="4750920" y="2120400"/>
              <a:ext cx="5040" cy="46080"/>
            </a:xfrm>
            <a:custGeom>
              <a:avLst/>
              <a:gdLst/>
              <a:ahLst/>
              <a:cxnLst/>
              <a:rect l="l" t="t" r="r" b="b"/>
              <a:pathLst>
                <a:path w="14" h="128" extrusionOk="0">
                  <a:moveTo>
                    <a:pt x="6" y="128"/>
                  </a:moveTo>
                  <a:cubicBezTo>
                    <a:pt x="3" y="128"/>
                    <a:pt x="0" y="99"/>
                    <a:pt x="0" y="64"/>
                  </a:cubicBezTo>
                  <a:cubicBezTo>
                    <a:pt x="1" y="28"/>
                    <a:pt x="4" y="0"/>
                    <a:pt x="7" y="0"/>
                  </a:cubicBezTo>
                  <a:cubicBezTo>
                    <a:pt x="11" y="0"/>
                    <a:pt x="14" y="28"/>
                    <a:pt x="14" y="64"/>
                  </a:cubicBezTo>
                  <a:cubicBezTo>
                    <a:pt x="13" y="99"/>
                    <a:pt x="10" y="128"/>
                    <a:pt x="6" y="1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 name="Google Shape;3363;p67">
              <a:extLst>
                <a:ext uri="{FF2B5EF4-FFF2-40B4-BE49-F238E27FC236}">
                  <a16:creationId xmlns:a16="http://schemas.microsoft.com/office/drawing/2014/main" id="{7E767441-EFB8-4C42-0ECD-55F4A34447B2}"/>
                </a:ext>
              </a:extLst>
            </p:cNvPr>
            <p:cNvSpPr/>
            <p:nvPr/>
          </p:nvSpPr>
          <p:spPr>
            <a:xfrm>
              <a:off x="4750560" y="2212560"/>
              <a:ext cx="4680" cy="45720"/>
            </a:xfrm>
            <a:custGeom>
              <a:avLst/>
              <a:gdLst/>
              <a:ahLst/>
              <a:cxnLst/>
              <a:rect l="l" t="t" r="r" b="b"/>
              <a:pathLst>
                <a:path w="13" h="127" extrusionOk="0">
                  <a:moveTo>
                    <a:pt x="6" y="127"/>
                  </a:moveTo>
                  <a:cubicBezTo>
                    <a:pt x="3" y="127"/>
                    <a:pt x="0" y="99"/>
                    <a:pt x="0" y="64"/>
                  </a:cubicBezTo>
                  <a:cubicBezTo>
                    <a:pt x="0" y="28"/>
                    <a:pt x="3" y="0"/>
                    <a:pt x="7" y="0"/>
                  </a:cubicBezTo>
                  <a:cubicBezTo>
                    <a:pt x="10" y="0"/>
                    <a:pt x="13" y="28"/>
                    <a:pt x="13" y="64"/>
                  </a:cubicBezTo>
                  <a:cubicBezTo>
                    <a:pt x="13" y="99"/>
                    <a:pt x="10" y="127"/>
                    <a:pt x="6" y="12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3364;p67">
              <a:extLst>
                <a:ext uri="{FF2B5EF4-FFF2-40B4-BE49-F238E27FC236}">
                  <a16:creationId xmlns:a16="http://schemas.microsoft.com/office/drawing/2014/main" id="{27F626BD-B426-E852-66E4-04210A573B3A}"/>
                </a:ext>
              </a:extLst>
            </p:cNvPr>
            <p:cNvSpPr/>
            <p:nvPr/>
          </p:nvSpPr>
          <p:spPr>
            <a:xfrm>
              <a:off x="4752720" y="226980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3365;p67">
              <a:extLst>
                <a:ext uri="{FF2B5EF4-FFF2-40B4-BE49-F238E27FC236}">
                  <a16:creationId xmlns:a16="http://schemas.microsoft.com/office/drawing/2014/main" id="{7E89CDDD-5487-E159-DE87-C7F97D662017}"/>
                </a:ext>
              </a:extLst>
            </p:cNvPr>
            <p:cNvSpPr/>
            <p:nvPr/>
          </p:nvSpPr>
          <p:spPr>
            <a:xfrm>
              <a:off x="4844880" y="2269800"/>
              <a:ext cx="45720" cy="4680"/>
            </a:xfrm>
            <a:custGeom>
              <a:avLst/>
              <a:gdLst/>
              <a:ahLst/>
              <a:cxnLst/>
              <a:rect l="l" t="t" r="r" b="b"/>
              <a:pathLst>
                <a:path w="127" h="13" extrusionOk="0">
                  <a:moveTo>
                    <a:pt x="127" y="7"/>
                  </a:moveTo>
                  <a:cubicBezTo>
                    <a:pt x="127" y="10"/>
                    <a:pt x="99" y="13"/>
                    <a:pt x="64" y="13"/>
                  </a:cubicBezTo>
                  <a:cubicBezTo>
                    <a:pt x="28" y="13"/>
                    <a:pt x="0" y="10"/>
                    <a:pt x="0" y="7"/>
                  </a:cubicBezTo>
                  <a:cubicBezTo>
                    <a:pt x="0" y="3"/>
                    <a:pt x="28" y="0"/>
                    <a:pt x="64" y="0"/>
                  </a:cubicBezTo>
                  <a:cubicBezTo>
                    <a:pt x="99"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3366;p67">
              <a:extLst>
                <a:ext uri="{FF2B5EF4-FFF2-40B4-BE49-F238E27FC236}">
                  <a16:creationId xmlns:a16="http://schemas.microsoft.com/office/drawing/2014/main" id="{C306B2D2-A4E6-66E6-B910-303579F60FA1}"/>
                </a:ext>
              </a:extLst>
            </p:cNvPr>
            <p:cNvSpPr/>
            <p:nvPr/>
          </p:nvSpPr>
          <p:spPr>
            <a:xfrm>
              <a:off x="4936680" y="226980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3367;p67">
              <a:extLst>
                <a:ext uri="{FF2B5EF4-FFF2-40B4-BE49-F238E27FC236}">
                  <a16:creationId xmlns:a16="http://schemas.microsoft.com/office/drawing/2014/main" id="{7FE98FE8-5BE1-2961-F6BD-7BCEED16011A}"/>
                </a:ext>
              </a:extLst>
            </p:cNvPr>
            <p:cNvSpPr/>
            <p:nvPr/>
          </p:nvSpPr>
          <p:spPr>
            <a:xfrm>
              <a:off x="5028840" y="2269800"/>
              <a:ext cx="45720" cy="4680"/>
            </a:xfrm>
            <a:custGeom>
              <a:avLst/>
              <a:gdLst/>
              <a:ahLst/>
              <a:cxnLst/>
              <a:rect l="l" t="t" r="r" b="b"/>
              <a:pathLst>
                <a:path w="127" h="13" extrusionOk="0">
                  <a:moveTo>
                    <a:pt x="127" y="7"/>
                  </a:moveTo>
                  <a:cubicBezTo>
                    <a:pt x="127" y="10"/>
                    <a:pt x="98" y="13"/>
                    <a:pt x="63" y="13"/>
                  </a:cubicBezTo>
                  <a:cubicBezTo>
                    <a:pt x="28" y="13"/>
                    <a:pt x="0" y="10"/>
                    <a:pt x="0" y="7"/>
                  </a:cubicBezTo>
                  <a:cubicBezTo>
                    <a:pt x="0" y="3"/>
                    <a:pt x="28" y="0"/>
                    <a:pt x="63" y="0"/>
                  </a:cubicBezTo>
                  <a:cubicBezTo>
                    <a:pt x="98"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3368;p67">
              <a:extLst>
                <a:ext uri="{FF2B5EF4-FFF2-40B4-BE49-F238E27FC236}">
                  <a16:creationId xmlns:a16="http://schemas.microsoft.com/office/drawing/2014/main" id="{A27D41DE-B564-46B6-AC65-FDCBD2E605E6}"/>
                </a:ext>
              </a:extLst>
            </p:cNvPr>
            <p:cNvSpPr/>
            <p:nvPr/>
          </p:nvSpPr>
          <p:spPr>
            <a:xfrm>
              <a:off x="5120640" y="226980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3369;p67">
              <a:extLst>
                <a:ext uri="{FF2B5EF4-FFF2-40B4-BE49-F238E27FC236}">
                  <a16:creationId xmlns:a16="http://schemas.microsoft.com/office/drawing/2014/main" id="{9949AD0E-F89B-FF12-2836-8D50FBD269F3}"/>
                </a:ext>
              </a:extLst>
            </p:cNvPr>
            <p:cNvSpPr/>
            <p:nvPr/>
          </p:nvSpPr>
          <p:spPr>
            <a:xfrm>
              <a:off x="5212800" y="226980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3370;p67">
              <a:extLst>
                <a:ext uri="{FF2B5EF4-FFF2-40B4-BE49-F238E27FC236}">
                  <a16:creationId xmlns:a16="http://schemas.microsoft.com/office/drawing/2014/main" id="{907167F7-2CCB-4ACC-8FB0-C3B33A48E8FC}"/>
                </a:ext>
              </a:extLst>
            </p:cNvPr>
            <p:cNvSpPr/>
            <p:nvPr/>
          </p:nvSpPr>
          <p:spPr>
            <a:xfrm>
              <a:off x="5304960" y="2269800"/>
              <a:ext cx="16920" cy="4680"/>
            </a:xfrm>
            <a:custGeom>
              <a:avLst/>
              <a:gdLst/>
              <a:ahLst/>
              <a:cxnLst/>
              <a:rect l="l" t="t" r="r" b="b"/>
              <a:pathLst>
                <a:path w="47" h="13" extrusionOk="0">
                  <a:moveTo>
                    <a:pt x="47" y="7"/>
                  </a:moveTo>
                  <a:cubicBezTo>
                    <a:pt x="47" y="10"/>
                    <a:pt x="37" y="13"/>
                    <a:pt x="24" y="13"/>
                  </a:cubicBezTo>
                  <a:cubicBezTo>
                    <a:pt x="11" y="13"/>
                    <a:pt x="0" y="10"/>
                    <a:pt x="0" y="7"/>
                  </a:cubicBezTo>
                  <a:cubicBezTo>
                    <a:pt x="0" y="3"/>
                    <a:pt x="11" y="0"/>
                    <a:pt x="24" y="0"/>
                  </a:cubicBezTo>
                  <a:cubicBezTo>
                    <a:pt x="37" y="0"/>
                    <a:pt x="47" y="3"/>
                    <a:pt x="4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3371;p67">
              <a:extLst>
                <a:ext uri="{FF2B5EF4-FFF2-40B4-BE49-F238E27FC236}">
                  <a16:creationId xmlns:a16="http://schemas.microsoft.com/office/drawing/2014/main" id="{33EAF2D0-C2BB-E9E7-70FE-56AD27B19F9A}"/>
                </a:ext>
              </a:extLst>
            </p:cNvPr>
            <p:cNvSpPr/>
            <p:nvPr/>
          </p:nvSpPr>
          <p:spPr>
            <a:xfrm>
              <a:off x="5319360" y="1745280"/>
              <a:ext cx="5040" cy="527040"/>
            </a:xfrm>
            <a:custGeom>
              <a:avLst/>
              <a:gdLst/>
              <a:ahLst/>
              <a:cxnLst/>
              <a:rect l="l" t="t" r="r" b="b"/>
              <a:pathLst>
                <a:path w="14" h="1464" extrusionOk="0">
                  <a:moveTo>
                    <a:pt x="7" y="1464"/>
                  </a:moveTo>
                  <a:cubicBezTo>
                    <a:pt x="3" y="1464"/>
                    <a:pt x="0" y="1136"/>
                    <a:pt x="0" y="732"/>
                  </a:cubicBezTo>
                  <a:cubicBezTo>
                    <a:pt x="0" y="327"/>
                    <a:pt x="3" y="0"/>
                    <a:pt x="7" y="0"/>
                  </a:cubicBezTo>
                  <a:cubicBezTo>
                    <a:pt x="11" y="0"/>
                    <a:pt x="14" y="327"/>
                    <a:pt x="14" y="732"/>
                  </a:cubicBezTo>
                  <a:cubicBezTo>
                    <a:pt x="14" y="1136"/>
                    <a:pt x="11" y="1464"/>
                    <a:pt x="7" y="146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3372;p67">
              <a:extLst>
                <a:ext uri="{FF2B5EF4-FFF2-40B4-BE49-F238E27FC236}">
                  <a16:creationId xmlns:a16="http://schemas.microsoft.com/office/drawing/2014/main" id="{3E6D2392-8AE5-02B4-04AF-664098892E7C}"/>
                </a:ext>
              </a:extLst>
            </p:cNvPr>
            <p:cNvSpPr/>
            <p:nvPr/>
          </p:nvSpPr>
          <p:spPr>
            <a:xfrm>
              <a:off x="4753080" y="174276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3373;p67">
              <a:extLst>
                <a:ext uri="{FF2B5EF4-FFF2-40B4-BE49-F238E27FC236}">
                  <a16:creationId xmlns:a16="http://schemas.microsoft.com/office/drawing/2014/main" id="{7F4E5B28-A84A-504F-1670-ED28853A1F84}"/>
                </a:ext>
              </a:extLst>
            </p:cNvPr>
            <p:cNvSpPr/>
            <p:nvPr/>
          </p:nvSpPr>
          <p:spPr>
            <a:xfrm>
              <a:off x="4844880" y="174276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3374;p67">
              <a:extLst>
                <a:ext uri="{FF2B5EF4-FFF2-40B4-BE49-F238E27FC236}">
                  <a16:creationId xmlns:a16="http://schemas.microsoft.com/office/drawing/2014/main" id="{136CB1F9-8B0C-FD0B-2F26-B71FF229CC32}"/>
                </a:ext>
              </a:extLst>
            </p:cNvPr>
            <p:cNvSpPr/>
            <p:nvPr/>
          </p:nvSpPr>
          <p:spPr>
            <a:xfrm>
              <a:off x="4937040" y="174276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3375;p67">
              <a:extLst>
                <a:ext uri="{FF2B5EF4-FFF2-40B4-BE49-F238E27FC236}">
                  <a16:creationId xmlns:a16="http://schemas.microsoft.com/office/drawing/2014/main" id="{662DAA7F-B003-EB6F-908C-C46FC6AD0AE7}"/>
                </a:ext>
              </a:extLst>
            </p:cNvPr>
            <p:cNvSpPr/>
            <p:nvPr/>
          </p:nvSpPr>
          <p:spPr>
            <a:xfrm>
              <a:off x="5029200" y="1742760"/>
              <a:ext cx="45720" cy="4680"/>
            </a:xfrm>
            <a:custGeom>
              <a:avLst/>
              <a:gdLst/>
              <a:ahLst/>
              <a:cxnLst/>
              <a:rect l="l" t="t" r="r" b="b"/>
              <a:pathLst>
                <a:path w="127" h="13" extrusionOk="0">
                  <a:moveTo>
                    <a:pt x="127" y="7"/>
                  </a:moveTo>
                  <a:cubicBezTo>
                    <a:pt x="127" y="10"/>
                    <a:pt x="98" y="13"/>
                    <a:pt x="63" y="13"/>
                  </a:cubicBezTo>
                  <a:cubicBezTo>
                    <a:pt x="28" y="13"/>
                    <a:pt x="0" y="10"/>
                    <a:pt x="0" y="7"/>
                  </a:cubicBezTo>
                  <a:cubicBezTo>
                    <a:pt x="0" y="3"/>
                    <a:pt x="28" y="0"/>
                    <a:pt x="63" y="0"/>
                  </a:cubicBezTo>
                  <a:cubicBezTo>
                    <a:pt x="98"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3376;p67">
              <a:extLst>
                <a:ext uri="{FF2B5EF4-FFF2-40B4-BE49-F238E27FC236}">
                  <a16:creationId xmlns:a16="http://schemas.microsoft.com/office/drawing/2014/main" id="{FB0879E9-3071-2862-DAF7-21E56C2680D9}"/>
                </a:ext>
              </a:extLst>
            </p:cNvPr>
            <p:cNvSpPr/>
            <p:nvPr/>
          </p:nvSpPr>
          <p:spPr>
            <a:xfrm>
              <a:off x="5121000" y="174276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3377;p67">
              <a:extLst>
                <a:ext uri="{FF2B5EF4-FFF2-40B4-BE49-F238E27FC236}">
                  <a16:creationId xmlns:a16="http://schemas.microsoft.com/office/drawing/2014/main" id="{1AE00073-B2BE-6515-0EF9-20596DF04056}"/>
                </a:ext>
              </a:extLst>
            </p:cNvPr>
            <p:cNvSpPr/>
            <p:nvPr/>
          </p:nvSpPr>
          <p:spPr>
            <a:xfrm>
              <a:off x="5213160" y="174276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3378;p67">
              <a:extLst>
                <a:ext uri="{FF2B5EF4-FFF2-40B4-BE49-F238E27FC236}">
                  <a16:creationId xmlns:a16="http://schemas.microsoft.com/office/drawing/2014/main" id="{89B8EAAA-5EC2-9553-1EEF-8FA57B55EA2A}"/>
                </a:ext>
              </a:extLst>
            </p:cNvPr>
            <p:cNvSpPr/>
            <p:nvPr/>
          </p:nvSpPr>
          <p:spPr>
            <a:xfrm>
              <a:off x="5305320" y="1742760"/>
              <a:ext cx="16560" cy="4680"/>
            </a:xfrm>
            <a:custGeom>
              <a:avLst/>
              <a:gdLst/>
              <a:ahLst/>
              <a:cxnLst/>
              <a:rect l="l" t="t" r="r" b="b"/>
              <a:pathLst>
                <a:path w="46" h="13" extrusionOk="0">
                  <a:moveTo>
                    <a:pt x="46" y="7"/>
                  </a:moveTo>
                  <a:cubicBezTo>
                    <a:pt x="46" y="10"/>
                    <a:pt x="36" y="13"/>
                    <a:pt x="23" y="13"/>
                  </a:cubicBezTo>
                  <a:cubicBezTo>
                    <a:pt x="10" y="13"/>
                    <a:pt x="0" y="10"/>
                    <a:pt x="0" y="7"/>
                  </a:cubicBezTo>
                  <a:cubicBezTo>
                    <a:pt x="0" y="3"/>
                    <a:pt x="10" y="0"/>
                    <a:pt x="23" y="0"/>
                  </a:cubicBezTo>
                  <a:cubicBezTo>
                    <a:pt x="36" y="0"/>
                    <a:pt x="46" y="3"/>
                    <a:pt x="46"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 name="Google Shape;3379;p67">
              <a:extLst>
                <a:ext uri="{FF2B5EF4-FFF2-40B4-BE49-F238E27FC236}">
                  <a16:creationId xmlns:a16="http://schemas.microsoft.com/office/drawing/2014/main" id="{9BD22677-638B-E05C-D92F-FA7E8D509777}"/>
                </a:ext>
              </a:extLst>
            </p:cNvPr>
            <p:cNvSpPr/>
            <p:nvPr/>
          </p:nvSpPr>
          <p:spPr>
            <a:xfrm>
              <a:off x="5321880" y="1713960"/>
              <a:ext cx="34560" cy="31680"/>
            </a:xfrm>
            <a:custGeom>
              <a:avLst/>
              <a:gdLst/>
              <a:ahLst/>
              <a:cxnLst/>
              <a:rect l="l" t="t" r="r" b="b"/>
              <a:pathLst>
                <a:path w="96" h="88" extrusionOk="0">
                  <a:moveTo>
                    <a:pt x="95" y="0"/>
                  </a:moveTo>
                  <a:cubicBezTo>
                    <a:pt x="97" y="3"/>
                    <a:pt x="78" y="24"/>
                    <a:pt x="52" y="48"/>
                  </a:cubicBezTo>
                  <a:cubicBezTo>
                    <a:pt x="26" y="72"/>
                    <a:pt x="3" y="89"/>
                    <a:pt x="0" y="87"/>
                  </a:cubicBezTo>
                  <a:cubicBezTo>
                    <a:pt x="-2" y="84"/>
                    <a:pt x="17" y="62"/>
                    <a:pt x="43" y="38"/>
                  </a:cubicBezTo>
                  <a:cubicBezTo>
                    <a:pt x="69" y="15"/>
                    <a:pt x="92" y="-3"/>
                    <a:pt x="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 name="Google Shape;3380;p67">
              <a:extLst>
                <a:ext uri="{FF2B5EF4-FFF2-40B4-BE49-F238E27FC236}">
                  <a16:creationId xmlns:a16="http://schemas.microsoft.com/office/drawing/2014/main" id="{B4D4D7D7-4C16-4587-C98B-894BC2ECF6D1}"/>
                </a:ext>
              </a:extLst>
            </p:cNvPr>
            <p:cNvSpPr/>
            <p:nvPr/>
          </p:nvSpPr>
          <p:spPr>
            <a:xfrm>
              <a:off x="5389920" y="1651680"/>
              <a:ext cx="34200" cy="31680"/>
            </a:xfrm>
            <a:custGeom>
              <a:avLst/>
              <a:gdLst/>
              <a:ahLst/>
              <a:cxnLst/>
              <a:rect l="l" t="t" r="r" b="b"/>
              <a:pathLst>
                <a:path w="95" h="88" extrusionOk="0">
                  <a:moveTo>
                    <a:pt x="94" y="0"/>
                  </a:moveTo>
                  <a:cubicBezTo>
                    <a:pt x="97" y="3"/>
                    <a:pt x="78" y="25"/>
                    <a:pt x="52" y="49"/>
                  </a:cubicBezTo>
                  <a:cubicBezTo>
                    <a:pt x="26" y="72"/>
                    <a:pt x="2" y="90"/>
                    <a:pt x="0" y="87"/>
                  </a:cubicBezTo>
                  <a:cubicBezTo>
                    <a:pt x="-3" y="84"/>
                    <a:pt x="17" y="63"/>
                    <a:pt x="43" y="39"/>
                  </a:cubicBezTo>
                  <a:cubicBezTo>
                    <a:pt x="69" y="15"/>
                    <a:pt x="92" y="-2"/>
                    <a:pt x="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 name="Google Shape;3381;p67">
              <a:extLst>
                <a:ext uri="{FF2B5EF4-FFF2-40B4-BE49-F238E27FC236}">
                  <a16:creationId xmlns:a16="http://schemas.microsoft.com/office/drawing/2014/main" id="{50E77525-AF54-EF55-F0C6-410DDEFBB69B}"/>
                </a:ext>
              </a:extLst>
            </p:cNvPr>
            <p:cNvSpPr/>
            <p:nvPr/>
          </p:nvSpPr>
          <p:spPr>
            <a:xfrm>
              <a:off x="5457960" y="1600200"/>
              <a:ext cx="22680" cy="20880"/>
            </a:xfrm>
            <a:custGeom>
              <a:avLst/>
              <a:gdLst/>
              <a:ahLst/>
              <a:cxnLst/>
              <a:rect l="l" t="t" r="r" b="b"/>
              <a:pathLst>
                <a:path w="63" h="58" extrusionOk="0">
                  <a:moveTo>
                    <a:pt x="62" y="0"/>
                  </a:moveTo>
                  <a:cubicBezTo>
                    <a:pt x="64" y="3"/>
                    <a:pt x="53" y="18"/>
                    <a:pt x="35" y="34"/>
                  </a:cubicBezTo>
                  <a:cubicBezTo>
                    <a:pt x="18" y="49"/>
                    <a:pt x="2" y="60"/>
                    <a:pt x="0" y="57"/>
                  </a:cubicBezTo>
                  <a:cubicBezTo>
                    <a:pt x="-3" y="54"/>
                    <a:pt x="9" y="39"/>
                    <a:pt x="26" y="24"/>
                  </a:cubicBezTo>
                  <a:cubicBezTo>
                    <a:pt x="44" y="8"/>
                    <a:pt x="59" y="-3"/>
                    <a:pt x="6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3382;p67">
              <a:extLst>
                <a:ext uri="{FF2B5EF4-FFF2-40B4-BE49-F238E27FC236}">
                  <a16:creationId xmlns:a16="http://schemas.microsoft.com/office/drawing/2014/main" id="{AD3C640D-9BEB-B373-72A7-A26E5AC76E44}"/>
                </a:ext>
              </a:extLst>
            </p:cNvPr>
            <p:cNvSpPr/>
            <p:nvPr/>
          </p:nvSpPr>
          <p:spPr>
            <a:xfrm>
              <a:off x="5480280" y="2130120"/>
              <a:ext cx="4680" cy="46080"/>
            </a:xfrm>
            <a:custGeom>
              <a:avLst/>
              <a:gdLst/>
              <a:ahLst/>
              <a:cxnLst/>
              <a:rect l="l" t="t" r="r" b="b"/>
              <a:pathLst>
                <a:path w="13" h="128" extrusionOk="0">
                  <a:moveTo>
                    <a:pt x="6" y="0"/>
                  </a:moveTo>
                  <a:cubicBezTo>
                    <a:pt x="10" y="0"/>
                    <a:pt x="13" y="29"/>
                    <a:pt x="13" y="64"/>
                  </a:cubicBezTo>
                  <a:cubicBezTo>
                    <a:pt x="13" y="100"/>
                    <a:pt x="10" y="128"/>
                    <a:pt x="6" y="128"/>
                  </a:cubicBezTo>
                  <a:cubicBezTo>
                    <a:pt x="3" y="128"/>
                    <a:pt x="0" y="100"/>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3383;p67">
              <a:extLst>
                <a:ext uri="{FF2B5EF4-FFF2-40B4-BE49-F238E27FC236}">
                  <a16:creationId xmlns:a16="http://schemas.microsoft.com/office/drawing/2014/main" id="{EFC59B80-6AA9-C3DF-C340-4D18BC4BBC60}"/>
                </a:ext>
              </a:extLst>
            </p:cNvPr>
            <p:cNvSpPr/>
            <p:nvPr/>
          </p:nvSpPr>
          <p:spPr>
            <a:xfrm>
              <a:off x="5479920" y="2038320"/>
              <a:ext cx="5040" cy="46080"/>
            </a:xfrm>
            <a:custGeom>
              <a:avLst/>
              <a:gdLst/>
              <a:ahLst/>
              <a:cxnLst/>
              <a:rect l="l" t="t" r="r" b="b"/>
              <a:pathLst>
                <a:path w="14" h="128" extrusionOk="0">
                  <a:moveTo>
                    <a:pt x="6" y="0"/>
                  </a:moveTo>
                  <a:cubicBezTo>
                    <a:pt x="10" y="0"/>
                    <a:pt x="13" y="28"/>
                    <a:pt x="13" y="64"/>
                  </a:cubicBezTo>
                  <a:cubicBezTo>
                    <a:pt x="14" y="99"/>
                    <a:pt x="11" y="128"/>
                    <a:pt x="7" y="128"/>
                  </a:cubicBezTo>
                  <a:cubicBezTo>
                    <a:pt x="3" y="128"/>
                    <a:pt x="0" y="99"/>
                    <a:pt x="0" y="64"/>
                  </a:cubicBezTo>
                  <a:cubicBezTo>
                    <a:pt x="0" y="28"/>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3384;p67">
              <a:extLst>
                <a:ext uri="{FF2B5EF4-FFF2-40B4-BE49-F238E27FC236}">
                  <a16:creationId xmlns:a16="http://schemas.microsoft.com/office/drawing/2014/main" id="{0974909E-F4E6-F246-4220-06A465891C81}"/>
                </a:ext>
              </a:extLst>
            </p:cNvPr>
            <p:cNvSpPr/>
            <p:nvPr/>
          </p:nvSpPr>
          <p:spPr>
            <a:xfrm>
              <a:off x="5479560" y="1946160"/>
              <a:ext cx="4680" cy="46080"/>
            </a:xfrm>
            <a:custGeom>
              <a:avLst/>
              <a:gdLst/>
              <a:ahLst/>
              <a:cxnLst/>
              <a:rect l="l" t="t" r="r" b="b"/>
              <a:pathLst>
                <a:path w="13" h="128" extrusionOk="0">
                  <a:moveTo>
                    <a:pt x="6" y="0"/>
                  </a:moveTo>
                  <a:cubicBezTo>
                    <a:pt x="10" y="0"/>
                    <a:pt x="13" y="28"/>
                    <a:pt x="13" y="64"/>
                  </a:cubicBezTo>
                  <a:cubicBezTo>
                    <a:pt x="13" y="99"/>
                    <a:pt x="11" y="128"/>
                    <a:pt x="7" y="128"/>
                  </a:cubicBezTo>
                  <a:cubicBezTo>
                    <a:pt x="3" y="128"/>
                    <a:pt x="0" y="99"/>
                    <a:pt x="0" y="64"/>
                  </a:cubicBezTo>
                  <a:cubicBezTo>
                    <a:pt x="0" y="28"/>
                    <a:pt x="2"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3385;p67">
              <a:extLst>
                <a:ext uri="{FF2B5EF4-FFF2-40B4-BE49-F238E27FC236}">
                  <a16:creationId xmlns:a16="http://schemas.microsoft.com/office/drawing/2014/main" id="{0A782E13-7570-6030-3186-2589C3143EFC}"/>
                </a:ext>
              </a:extLst>
            </p:cNvPr>
            <p:cNvSpPr/>
            <p:nvPr/>
          </p:nvSpPr>
          <p:spPr>
            <a:xfrm>
              <a:off x="5478840" y="1854000"/>
              <a:ext cx="5040" cy="46080"/>
            </a:xfrm>
            <a:custGeom>
              <a:avLst/>
              <a:gdLst/>
              <a:ahLst/>
              <a:cxnLst/>
              <a:rect l="l" t="t" r="r" b="b"/>
              <a:pathLst>
                <a:path w="14" h="128" extrusionOk="0">
                  <a:moveTo>
                    <a:pt x="7" y="0"/>
                  </a:moveTo>
                  <a:cubicBezTo>
                    <a:pt x="10" y="0"/>
                    <a:pt x="13" y="28"/>
                    <a:pt x="14" y="64"/>
                  </a:cubicBezTo>
                  <a:cubicBezTo>
                    <a:pt x="14" y="99"/>
                    <a:pt x="11" y="128"/>
                    <a:pt x="7" y="128"/>
                  </a:cubicBezTo>
                  <a:cubicBezTo>
                    <a:pt x="4" y="128"/>
                    <a:pt x="1" y="99"/>
                    <a:pt x="0" y="64"/>
                  </a:cubicBezTo>
                  <a:cubicBezTo>
                    <a:pt x="0" y="29"/>
                    <a:pt x="3" y="0"/>
                    <a:pt x="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3386;p67">
              <a:extLst>
                <a:ext uri="{FF2B5EF4-FFF2-40B4-BE49-F238E27FC236}">
                  <a16:creationId xmlns:a16="http://schemas.microsoft.com/office/drawing/2014/main" id="{8C22A681-6C65-B8D0-53F8-EFB632BACC90}"/>
                </a:ext>
              </a:extLst>
            </p:cNvPr>
            <p:cNvSpPr/>
            <p:nvPr/>
          </p:nvSpPr>
          <p:spPr>
            <a:xfrm>
              <a:off x="5478480" y="1761840"/>
              <a:ext cx="4680" cy="46080"/>
            </a:xfrm>
            <a:custGeom>
              <a:avLst/>
              <a:gdLst/>
              <a:ahLst/>
              <a:cxnLst/>
              <a:rect l="l" t="t" r="r" b="b"/>
              <a:pathLst>
                <a:path w="13" h="128" extrusionOk="0">
                  <a:moveTo>
                    <a:pt x="6" y="0"/>
                  </a:moveTo>
                  <a:cubicBezTo>
                    <a:pt x="10" y="0"/>
                    <a:pt x="13" y="29"/>
                    <a:pt x="13" y="64"/>
                  </a:cubicBezTo>
                  <a:cubicBezTo>
                    <a:pt x="13" y="99"/>
                    <a:pt x="11" y="128"/>
                    <a:pt x="7" y="128"/>
                  </a:cubicBezTo>
                  <a:cubicBezTo>
                    <a:pt x="3" y="128"/>
                    <a:pt x="0" y="99"/>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3387;p67">
              <a:extLst>
                <a:ext uri="{FF2B5EF4-FFF2-40B4-BE49-F238E27FC236}">
                  <a16:creationId xmlns:a16="http://schemas.microsoft.com/office/drawing/2014/main" id="{7C1DC122-1248-93DD-5FFB-A9FE2402C5B1}"/>
                </a:ext>
              </a:extLst>
            </p:cNvPr>
            <p:cNvSpPr/>
            <p:nvPr/>
          </p:nvSpPr>
          <p:spPr>
            <a:xfrm>
              <a:off x="5478120" y="1669680"/>
              <a:ext cx="4680" cy="46080"/>
            </a:xfrm>
            <a:custGeom>
              <a:avLst/>
              <a:gdLst/>
              <a:ahLst/>
              <a:cxnLst/>
              <a:rect l="l" t="t" r="r" b="b"/>
              <a:pathLst>
                <a:path w="13" h="128" extrusionOk="0">
                  <a:moveTo>
                    <a:pt x="6" y="0"/>
                  </a:moveTo>
                  <a:cubicBezTo>
                    <a:pt x="10" y="0"/>
                    <a:pt x="13" y="29"/>
                    <a:pt x="13" y="64"/>
                  </a:cubicBezTo>
                  <a:cubicBezTo>
                    <a:pt x="13" y="99"/>
                    <a:pt x="10" y="128"/>
                    <a:pt x="7" y="128"/>
                  </a:cubicBezTo>
                  <a:cubicBezTo>
                    <a:pt x="3" y="128"/>
                    <a:pt x="0" y="100"/>
                    <a:pt x="0" y="64"/>
                  </a:cubicBezTo>
                  <a:cubicBezTo>
                    <a:pt x="0" y="29"/>
                    <a:pt x="3" y="0"/>
                    <a:pt x="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3388;p67">
              <a:extLst>
                <a:ext uri="{FF2B5EF4-FFF2-40B4-BE49-F238E27FC236}">
                  <a16:creationId xmlns:a16="http://schemas.microsoft.com/office/drawing/2014/main" id="{1D48911E-DF33-813D-11E6-2B826108B3D2}"/>
                </a:ext>
              </a:extLst>
            </p:cNvPr>
            <p:cNvSpPr/>
            <p:nvPr/>
          </p:nvSpPr>
          <p:spPr>
            <a:xfrm>
              <a:off x="5477760" y="1600200"/>
              <a:ext cx="5040" cy="23400"/>
            </a:xfrm>
            <a:custGeom>
              <a:avLst/>
              <a:gdLst/>
              <a:ahLst/>
              <a:cxnLst/>
              <a:rect l="l" t="t" r="r" b="b"/>
              <a:pathLst>
                <a:path w="14" h="65" extrusionOk="0">
                  <a:moveTo>
                    <a:pt x="7" y="0"/>
                  </a:moveTo>
                  <a:cubicBezTo>
                    <a:pt x="11" y="0"/>
                    <a:pt x="14" y="15"/>
                    <a:pt x="14" y="33"/>
                  </a:cubicBezTo>
                  <a:cubicBezTo>
                    <a:pt x="14" y="51"/>
                    <a:pt x="11" y="65"/>
                    <a:pt x="7" y="65"/>
                  </a:cubicBezTo>
                  <a:cubicBezTo>
                    <a:pt x="3" y="65"/>
                    <a:pt x="0" y="51"/>
                    <a:pt x="0" y="33"/>
                  </a:cubicBezTo>
                  <a:cubicBezTo>
                    <a:pt x="0" y="15"/>
                    <a:pt x="3" y="0"/>
                    <a:pt x="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3389;p67">
              <a:extLst>
                <a:ext uri="{FF2B5EF4-FFF2-40B4-BE49-F238E27FC236}">
                  <a16:creationId xmlns:a16="http://schemas.microsoft.com/office/drawing/2014/main" id="{75483AE6-C12B-B835-4B95-F96406230A97}"/>
                </a:ext>
              </a:extLst>
            </p:cNvPr>
            <p:cNvSpPr/>
            <p:nvPr/>
          </p:nvSpPr>
          <p:spPr>
            <a:xfrm>
              <a:off x="5321880" y="2248560"/>
              <a:ext cx="39960" cy="24120"/>
            </a:xfrm>
            <a:custGeom>
              <a:avLst/>
              <a:gdLst/>
              <a:ahLst/>
              <a:cxnLst/>
              <a:rect l="l" t="t" r="r" b="b"/>
              <a:pathLst>
                <a:path w="111" h="67" extrusionOk="0">
                  <a:moveTo>
                    <a:pt x="110" y="0"/>
                  </a:moveTo>
                  <a:cubicBezTo>
                    <a:pt x="112" y="3"/>
                    <a:pt x="89" y="21"/>
                    <a:pt x="58" y="39"/>
                  </a:cubicBezTo>
                  <a:cubicBezTo>
                    <a:pt x="28" y="57"/>
                    <a:pt x="2" y="69"/>
                    <a:pt x="0" y="66"/>
                  </a:cubicBezTo>
                  <a:cubicBezTo>
                    <a:pt x="-2" y="63"/>
                    <a:pt x="21" y="45"/>
                    <a:pt x="52" y="27"/>
                  </a:cubicBezTo>
                  <a:cubicBezTo>
                    <a:pt x="82" y="9"/>
                    <a:pt x="108" y="-3"/>
                    <a:pt x="1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3390;p67">
              <a:extLst>
                <a:ext uri="{FF2B5EF4-FFF2-40B4-BE49-F238E27FC236}">
                  <a16:creationId xmlns:a16="http://schemas.microsoft.com/office/drawing/2014/main" id="{41651810-D0BB-246F-B8C4-89DCA7C72655}"/>
                </a:ext>
              </a:extLst>
            </p:cNvPr>
            <p:cNvSpPr/>
            <p:nvPr/>
          </p:nvSpPr>
          <p:spPr>
            <a:xfrm>
              <a:off x="5401080" y="2201400"/>
              <a:ext cx="39960" cy="24120"/>
            </a:xfrm>
            <a:custGeom>
              <a:avLst/>
              <a:gdLst/>
              <a:ahLst/>
              <a:cxnLst/>
              <a:rect l="l" t="t" r="r" b="b"/>
              <a:pathLst>
                <a:path w="111" h="67" extrusionOk="0">
                  <a:moveTo>
                    <a:pt x="110" y="0"/>
                  </a:moveTo>
                  <a:cubicBezTo>
                    <a:pt x="112" y="3"/>
                    <a:pt x="89" y="20"/>
                    <a:pt x="58" y="39"/>
                  </a:cubicBezTo>
                  <a:cubicBezTo>
                    <a:pt x="28" y="57"/>
                    <a:pt x="2" y="69"/>
                    <a:pt x="0" y="66"/>
                  </a:cubicBezTo>
                  <a:cubicBezTo>
                    <a:pt x="-2" y="62"/>
                    <a:pt x="21" y="45"/>
                    <a:pt x="51" y="27"/>
                  </a:cubicBezTo>
                  <a:cubicBezTo>
                    <a:pt x="82" y="9"/>
                    <a:pt x="108" y="-3"/>
                    <a:pt x="1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3391;p67">
              <a:extLst>
                <a:ext uri="{FF2B5EF4-FFF2-40B4-BE49-F238E27FC236}">
                  <a16:creationId xmlns:a16="http://schemas.microsoft.com/office/drawing/2014/main" id="{8FA06311-6A66-B701-6BC9-61CCE72D47CC}"/>
                </a:ext>
              </a:extLst>
            </p:cNvPr>
            <p:cNvSpPr/>
            <p:nvPr/>
          </p:nvSpPr>
          <p:spPr>
            <a:xfrm>
              <a:off x="5479920" y="2175120"/>
              <a:ext cx="3240" cy="4320"/>
            </a:xfrm>
            <a:custGeom>
              <a:avLst/>
              <a:gdLst/>
              <a:ahLst/>
              <a:cxnLst/>
              <a:rect l="l" t="t" r="r" b="b"/>
              <a:pathLst>
                <a:path w="9" h="12" extrusionOk="0">
                  <a:moveTo>
                    <a:pt x="7" y="3"/>
                  </a:moveTo>
                  <a:cubicBezTo>
                    <a:pt x="9" y="7"/>
                    <a:pt x="9" y="10"/>
                    <a:pt x="7" y="11"/>
                  </a:cubicBezTo>
                  <a:cubicBezTo>
                    <a:pt x="6" y="12"/>
                    <a:pt x="2" y="11"/>
                    <a:pt x="1" y="7"/>
                  </a:cubicBezTo>
                  <a:cubicBezTo>
                    <a:pt x="-1" y="4"/>
                    <a:pt x="-1" y="1"/>
                    <a:pt x="1" y="0"/>
                  </a:cubicBezTo>
                  <a:cubicBezTo>
                    <a:pt x="2" y="-1"/>
                    <a:pt x="6" y="0"/>
                    <a:pt x="7"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3392;p67">
              <a:extLst>
                <a:ext uri="{FF2B5EF4-FFF2-40B4-BE49-F238E27FC236}">
                  <a16:creationId xmlns:a16="http://schemas.microsoft.com/office/drawing/2014/main" id="{09C59296-45D1-28B9-0F5C-901400D4AD42}"/>
                </a:ext>
              </a:extLst>
            </p:cNvPr>
            <p:cNvSpPr/>
            <p:nvPr/>
          </p:nvSpPr>
          <p:spPr>
            <a:xfrm>
              <a:off x="4761720" y="1711800"/>
              <a:ext cx="32040" cy="33840"/>
            </a:xfrm>
            <a:custGeom>
              <a:avLst/>
              <a:gdLst/>
              <a:ahLst/>
              <a:cxnLst/>
              <a:rect l="l" t="t" r="r" b="b"/>
              <a:pathLst>
                <a:path w="89" h="94" extrusionOk="0">
                  <a:moveTo>
                    <a:pt x="89" y="0"/>
                  </a:moveTo>
                  <a:cubicBezTo>
                    <a:pt x="92" y="3"/>
                    <a:pt x="74" y="25"/>
                    <a:pt x="50" y="51"/>
                  </a:cubicBezTo>
                  <a:cubicBezTo>
                    <a:pt x="26" y="76"/>
                    <a:pt x="4" y="95"/>
                    <a:pt x="1" y="93"/>
                  </a:cubicBezTo>
                  <a:cubicBezTo>
                    <a:pt x="-2" y="90"/>
                    <a:pt x="16" y="67"/>
                    <a:pt x="40" y="42"/>
                  </a:cubicBezTo>
                  <a:cubicBezTo>
                    <a:pt x="65" y="16"/>
                    <a:pt x="87" y="-3"/>
                    <a:pt x="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3393;p67">
              <a:extLst>
                <a:ext uri="{FF2B5EF4-FFF2-40B4-BE49-F238E27FC236}">
                  <a16:creationId xmlns:a16="http://schemas.microsoft.com/office/drawing/2014/main" id="{6A56E7AB-F31D-4220-889F-68E4BC6F7E0A}"/>
                </a:ext>
              </a:extLst>
            </p:cNvPr>
            <p:cNvSpPr/>
            <p:nvPr/>
          </p:nvSpPr>
          <p:spPr>
            <a:xfrm>
              <a:off x="4824720" y="1644120"/>
              <a:ext cx="31680" cy="34200"/>
            </a:xfrm>
            <a:custGeom>
              <a:avLst/>
              <a:gdLst/>
              <a:ahLst/>
              <a:cxnLst/>
              <a:rect l="l" t="t" r="r" b="b"/>
              <a:pathLst>
                <a:path w="88" h="95" extrusionOk="0">
                  <a:moveTo>
                    <a:pt x="88" y="0"/>
                  </a:moveTo>
                  <a:cubicBezTo>
                    <a:pt x="91" y="2"/>
                    <a:pt x="74" y="26"/>
                    <a:pt x="50" y="52"/>
                  </a:cubicBezTo>
                  <a:cubicBezTo>
                    <a:pt x="26" y="78"/>
                    <a:pt x="4" y="97"/>
                    <a:pt x="1" y="94"/>
                  </a:cubicBezTo>
                  <a:cubicBezTo>
                    <a:pt x="-1" y="92"/>
                    <a:pt x="16" y="68"/>
                    <a:pt x="40" y="42"/>
                  </a:cubicBezTo>
                  <a:cubicBezTo>
                    <a:pt x="64" y="17"/>
                    <a:pt x="85" y="-3"/>
                    <a:pt x="8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3394;p67">
              <a:extLst>
                <a:ext uri="{FF2B5EF4-FFF2-40B4-BE49-F238E27FC236}">
                  <a16:creationId xmlns:a16="http://schemas.microsoft.com/office/drawing/2014/main" id="{210499E0-732B-8C65-3055-C777CD72E9F6}"/>
                </a:ext>
              </a:extLst>
            </p:cNvPr>
            <p:cNvSpPr/>
            <p:nvPr/>
          </p:nvSpPr>
          <p:spPr>
            <a:xfrm>
              <a:off x="4887720" y="1596960"/>
              <a:ext cx="13320" cy="14040"/>
            </a:xfrm>
            <a:custGeom>
              <a:avLst/>
              <a:gdLst/>
              <a:ahLst/>
              <a:cxnLst/>
              <a:rect l="l" t="t" r="r" b="b"/>
              <a:pathLst>
                <a:path w="37" h="39" extrusionOk="0">
                  <a:moveTo>
                    <a:pt x="37" y="0"/>
                  </a:moveTo>
                  <a:cubicBezTo>
                    <a:pt x="40" y="2"/>
                    <a:pt x="34" y="13"/>
                    <a:pt x="24" y="23"/>
                  </a:cubicBezTo>
                  <a:cubicBezTo>
                    <a:pt x="14" y="34"/>
                    <a:pt x="3" y="40"/>
                    <a:pt x="1" y="38"/>
                  </a:cubicBezTo>
                  <a:cubicBezTo>
                    <a:pt x="-2" y="35"/>
                    <a:pt x="4" y="25"/>
                    <a:pt x="14" y="14"/>
                  </a:cubicBezTo>
                  <a:cubicBezTo>
                    <a:pt x="24" y="4"/>
                    <a:pt x="35" y="-3"/>
                    <a:pt x="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3395;p67">
              <a:extLst>
                <a:ext uri="{FF2B5EF4-FFF2-40B4-BE49-F238E27FC236}">
                  <a16:creationId xmlns:a16="http://schemas.microsoft.com/office/drawing/2014/main" id="{BCBF9102-DC5C-F889-3CB5-69761261DC4F}"/>
                </a:ext>
              </a:extLst>
            </p:cNvPr>
            <p:cNvSpPr/>
            <p:nvPr/>
          </p:nvSpPr>
          <p:spPr>
            <a:xfrm>
              <a:off x="4901040" y="1594440"/>
              <a:ext cx="46080" cy="4680"/>
            </a:xfrm>
            <a:custGeom>
              <a:avLst/>
              <a:gdLst/>
              <a:ahLst/>
              <a:cxnLst/>
              <a:rect l="l" t="t" r="r" b="b"/>
              <a:pathLst>
                <a:path w="128" h="13" extrusionOk="0">
                  <a:moveTo>
                    <a:pt x="128" y="7"/>
                  </a:moveTo>
                  <a:cubicBezTo>
                    <a:pt x="128" y="10"/>
                    <a:pt x="100" y="13"/>
                    <a:pt x="64" y="13"/>
                  </a:cubicBezTo>
                  <a:cubicBezTo>
                    <a:pt x="29" y="13"/>
                    <a:pt x="0" y="10"/>
                    <a:pt x="0" y="7"/>
                  </a:cubicBezTo>
                  <a:cubicBezTo>
                    <a:pt x="0" y="3"/>
                    <a:pt x="29" y="0"/>
                    <a:pt x="64" y="0"/>
                  </a:cubicBezTo>
                  <a:cubicBezTo>
                    <a:pt x="100"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3396;p67">
              <a:extLst>
                <a:ext uri="{FF2B5EF4-FFF2-40B4-BE49-F238E27FC236}">
                  <a16:creationId xmlns:a16="http://schemas.microsoft.com/office/drawing/2014/main" id="{01C7D344-0781-1D10-1E45-3B0514077248}"/>
                </a:ext>
              </a:extLst>
            </p:cNvPr>
            <p:cNvSpPr/>
            <p:nvPr/>
          </p:nvSpPr>
          <p:spPr>
            <a:xfrm>
              <a:off x="4993200" y="1594440"/>
              <a:ext cx="45720" cy="4680"/>
            </a:xfrm>
            <a:custGeom>
              <a:avLst/>
              <a:gdLst/>
              <a:ahLst/>
              <a:cxnLst/>
              <a:rect l="l" t="t" r="r" b="b"/>
              <a:pathLst>
                <a:path w="127" h="13" extrusionOk="0">
                  <a:moveTo>
                    <a:pt x="127" y="7"/>
                  </a:moveTo>
                  <a:cubicBezTo>
                    <a:pt x="127" y="10"/>
                    <a:pt x="100" y="13"/>
                    <a:pt x="64" y="13"/>
                  </a:cubicBezTo>
                  <a:cubicBezTo>
                    <a:pt x="29" y="13"/>
                    <a:pt x="0" y="10"/>
                    <a:pt x="0" y="7"/>
                  </a:cubicBezTo>
                  <a:cubicBezTo>
                    <a:pt x="0" y="3"/>
                    <a:pt x="29" y="0"/>
                    <a:pt x="64" y="0"/>
                  </a:cubicBezTo>
                  <a:cubicBezTo>
                    <a:pt x="100" y="0"/>
                    <a:pt x="127" y="3"/>
                    <a:pt x="12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3397;p67">
              <a:extLst>
                <a:ext uri="{FF2B5EF4-FFF2-40B4-BE49-F238E27FC236}">
                  <a16:creationId xmlns:a16="http://schemas.microsoft.com/office/drawing/2014/main" id="{5965DC0F-E57A-4D9B-AA7E-66FEB6182D2F}"/>
                </a:ext>
              </a:extLst>
            </p:cNvPr>
            <p:cNvSpPr/>
            <p:nvPr/>
          </p:nvSpPr>
          <p:spPr>
            <a:xfrm>
              <a:off x="5085000" y="159444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398;p67">
              <a:extLst>
                <a:ext uri="{FF2B5EF4-FFF2-40B4-BE49-F238E27FC236}">
                  <a16:creationId xmlns:a16="http://schemas.microsoft.com/office/drawing/2014/main" id="{2E253412-39AE-D34B-9A30-228A9F7253D0}"/>
                </a:ext>
              </a:extLst>
            </p:cNvPr>
            <p:cNvSpPr/>
            <p:nvPr/>
          </p:nvSpPr>
          <p:spPr>
            <a:xfrm>
              <a:off x="5177160" y="1594440"/>
              <a:ext cx="46080" cy="4680"/>
            </a:xfrm>
            <a:custGeom>
              <a:avLst/>
              <a:gdLst/>
              <a:ahLst/>
              <a:cxnLst/>
              <a:rect l="l" t="t" r="r" b="b"/>
              <a:pathLst>
                <a:path w="128" h="13" extrusionOk="0">
                  <a:moveTo>
                    <a:pt x="128" y="7"/>
                  </a:moveTo>
                  <a:cubicBezTo>
                    <a:pt x="128" y="10"/>
                    <a:pt x="99" y="13"/>
                    <a:pt x="64" y="13"/>
                  </a:cubicBezTo>
                  <a:cubicBezTo>
                    <a:pt x="29" y="13"/>
                    <a:pt x="0" y="10"/>
                    <a:pt x="0" y="7"/>
                  </a:cubicBezTo>
                  <a:cubicBezTo>
                    <a:pt x="0" y="3"/>
                    <a:pt x="29"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399;p67">
              <a:extLst>
                <a:ext uri="{FF2B5EF4-FFF2-40B4-BE49-F238E27FC236}">
                  <a16:creationId xmlns:a16="http://schemas.microsoft.com/office/drawing/2014/main" id="{3521B438-F727-CA42-CCB3-E5AE2F97C87E}"/>
                </a:ext>
              </a:extLst>
            </p:cNvPr>
            <p:cNvSpPr/>
            <p:nvPr/>
          </p:nvSpPr>
          <p:spPr>
            <a:xfrm>
              <a:off x="5269320" y="159444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400;p67">
              <a:extLst>
                <a:ext uri="{FF2B5EF4-FFF2-40B4-BE49-F238E27FC236}">
                  <a16:creationId xmlns:a16="http://schemas.microsoft.com/office/drawing/2014/main" id="{225215A8-624B-B591-BEBC-B7CA6C3B27B5}"/>
                </a:ext>
              </a:extLst>
            </p:cNvPr>
            <p:cNvSpPr/>
            <p:nvPr/>
          </p:nvSpPr>
          <p:spPr>
            <a:xfrm>
              <a:off x="5361480" y="1594440"/>
              <a:ext cx="46080" cy="4680"/>
            </a:xfrm>
            <a:custGeom>
              <a:avLst/>
              <a:gdLst/>
              <a:ahLst/>
              <a:cxnLst/>
              <a:rect l="l" t="t" r="r" b="b"/>
              <a:pathLst>
                <a:path w="128" h="13" extrusionOk="0">
                  <a:moveTo>
                    <a:pt x="128" y="7"/>
                  </a:moveTo>
                  <a:cubicBezTo>
                    <a:pt x="128" y="10"/>
                    <a:pt x="99" y="13"/>
                    <a:pt x="64" y="13"/>
                  </a:cubicBezTo>
                  <a:cubicBezTo>
                    <a:pt x="28" y="13"/>
                    <a:pt x="0" y="10"/>
                    <a:pt x="0" y="7"/>
                  </a:cubicBezTo>
                  <a:cubicBezTo>
                    <a:pt x="0" y="3"/>
                    <a:pt x="28" y="0"/>
                    <a:pt x="64" y="0"/>
                  </a:cubicBezTo>
                  <a:cubicBezTo>
                    <a:pt x="99" y="0"/>
                    <a:pt x="128" y="3"/>
                    <a:pt x="128"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401;p67">
              <a:extLst>
                <a:ext uri="{FF2B5EF4-FFF2-40B4-BE49-F238E27FC236}">
                  <a16:creationId xmlns:a16="http://schemas.microsoft.com/office/drawing/2014/main" id="{7104E528-A1CF-EF90-F447-B691D1168C2F}"/>
                </a:ext>
              </a:extLst>
            </p:cNvPr>
            <p:cNvSpPr/>
            <p:nvPr/>
          </p:nvSpPr>
          <p:spPr>
            <a:xfrm>
              <a:off x="5453640" y="1594440"/>
              <a:ext cx="36720" cy="4680"/>
            </a:xfrm>
            <a:custGeom>
              <a:avLst/>
              <a:gdLst/>
              <a:ahLst/>
              <a:cxnLst/>
              <a:rect l="l" t="t" r="r" b="b"/>
              <a:pathLst>
                <a:path w="102" h="13" extrusionOk="0">
                  <a:moveTo>
                    <a:pt x="102" y="7"/>
                  </a:moveTo>
                  <a:cubicBezTo>
                    <a:pt x="102" y="10"/>
                    <a:pt x="79" y="13"/>
                    <a:pt x="51" y="13"/>
                  </a:cubicBezTo>
                  <a:cubicBezTo>
                    <a:pt x="22" y="13"/>
                    <a:pt x="0" y="10"/>
                    <a:pt x="0" y="7"/>
                  </a:cubicBezTo>
                  <a:cubicBezTo>
                    <a:pt x="0" y="3"/>
                    <a:pt x="22" y="0"/>
                    <a:pt x="51" y="0"/>
                  </a:cubicBezTo>
                  <a:cubicBezTo>
                    <a:pt x="79" y="0"/>
                    <a:pt x="102" y="3"/>
                    <a:pt x="102"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3402;p67">
              <a:extLst>
                <a:ext uri="{FF2B5EF4-FFF2-40B4-BE49-F238E27FC236}">
                  <a16:creationId xmlns:a16="http://schemas.microsoft.com/office/drawing/2014/main" id="{71ABC2A0-9C05-BE37-8B7A-F859403178E7}"/>
                </a:ext>
              </a:extLst>
            </p:cNvPr>
            <p:cNvSpPr/>
            <p:nvPr/>
          </p:nvSpPr>
          <p:spPr>
            <a:xfrm>
              <a:off x="5110560" y="1661040"/>
              <a:ext cx="5040" cy="192240"/>
            </a:xfrm>
            <a:custGeom>
              <a:avLst/>
              <a:gdLst/>
              <a:ahLst/>
              <a:cxnLst/>
              <a:rect l="l" t="t" r="r" b="b"/>
              <a:pathLst>
                <a:path w="14" h="534" extrusionOk="0">
                  <a:moveTo>
                    <a:pt x="7" y="534"/>
                  </a:moveTo>
                  <a:cubicBezTo>
                    <a:pt x="3" y="534"/>
                    <a:pt x="0" y="414"/>
                    <a:pt x="0" y="267"/>
                  </a:cubicBezTo>
                  <a:cubicBezTo>
                    <a:pt x="0" y="119"/>
                    <a:pt x="3" y="0"/>
                    <a:pt x="7" y="0"/>
                  </a:cubicBezTo>
                  <a:cubicBezTo>
                    <a:pt x="11" y="0"/>
                    <a:pt x="14" y="119"/>
                    <a:pt x="14" y="267"/>
                  </a:cubicBezTo>
                  <a:cubicBezTo>
                    <a:pt x="14" y="414"/>
                    <a:pt x="11" y="534"/>
                    <a:pt x="7" y="5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403;p67">
              <a:extLst>
                <a:ext uri="{FF2B5EF4-FFF2-40B4-BE49-F238E27FC236}">
                  <a16:creationId xmlns:a16="http://schemas.microsoft.com/office/drawing/2014/main" id="{33D185AF-1E7F-209A-EB48-6A709E525245}"/>
                </a:ext>
              </a:extLst>
            </p:cNvPr>
            <p:cNvSpPr/>
            <p:nvPr/>
          </p:nvSpPr>
          <p:spPr>
            <a:xfrm>
              <a:off x="4782240" y="1938240"/>
              <a:ext cx="255600" cy="4680"/>
            </a:xfrm>
            <a:custGeom>
              <a:avLst/>
              <a:gdLst/>
              <a:ahLst/>
              <a:cxnLst/>
              <a:rect l="l" t="t" r="r" b="b"/>
              <a:pathLst>
                <a:path w="710" h="13" extrusionOk="0">
                  <a:moveTo>
                    <a:pt x="710" y="6"/>
                  </a:moveTo>
                  <a:cubicBezTo>
                    <a:pt x="710" y="10"/>
                    <a:pt x="552" y="13"/>
                    <a:pt x="355" y="13"/>
                  </a:cubicBezTo>
                  <a:cubicBezTo>
                    <a:pt x="159" y="13"/>
                    <a:pt x="0" y="10"/>
                    <a:pt x="0" y="6"/>
                  </a:cubicBezTo>
                  <a:cubicBezTo>
                    <a:pt x="0" y="3"/>
                    <a:pt x="159" y="0"/>
                    <a:pt x="355" y="0"/>
                  </a:cubicBezTo>
                  <a:cubicBezTo>
                    <a:pt x="552" y="0"/>
                    <a:pt x="710" y="3"/>
                    <a:pt x="710"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404;p67">
              <a:extLst>
                <a:ext uri="{FF2B5EF4-FFF2-40B4-BE49-F238E27FC236}">
                  <a16:creationId xmlns:a16="http://schemas.microsoft.com/office/drawing/2014/main" id="{F55E65A2-1EB4-6D17-FCD9-B5105DDBCD82}"/>
                </a:ext>
              </a:extLst>
            </p:cNvPr>
            <p:cNvSpPr/>
            <p:nvPr/>
          </p:nvSpPr>
          <p:spPr>
            <a:xfrm>
              <a:off x="5110560" y="1997640"/>
              <a:ext cx="5040" cy="222480"/>
            </a:xfrm>
            <a:custGeom>
              <a:avLst/>
              <a:gdLst/>
              <a:ahLst/>
              <a:cxnLst/>
              <a:rect l="l" t="t" r="r" b="b"/>
              <a:pathLst>
                <a:path w="14" h="618" extrusionOk="0">
                  <a:moveTo>
                    <a:pt x="7" y="618"/>
                  </a:moveTo>
                  <a:cubicBezTo>
                    <a:pt x="3" y="618"/>
                    <a:pt x="0" y="480"/>
                    <a:pt x="0" y="309"/>
                  </a:cubicBezTo>
                  <a:cubicBezTo>
                    <a:pt x="0" y="138"/>
                    <a:pt x="3" y="0"/>
                    <a:pt x="7" y="0"/>
                  </a:cubicBezTo>
                  <a:cubicBezTo>
                    <a:pt x="11" y="0"/>
                    <a:pt x="14" y="138"/>
                    <a:pt x="14" y="309"/>
                  </a:cubicBezTo>
                  <a:cubicBezTo>
                    <a:pt x="14" y="480"/>
                    <a:pt x="11" y="618"/>
                    <a:pt x="7" y="61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405;p67">
              <a:extLst>
                <a:ext uri="{FF2B5EF4-FFF2-40B4-BE49-F238E27FC236}">
                  <a16:creationId xmlns:a16="http://schemas.microsoft.com/office/drawing/2014/main" id="{F2948274-AD2B-98B1-AC84-D785548A60F6}"/>
                </a:ext>
              </a:extLst>
            </p:cNvPr>
            <p:cNvSpPr/>
            <p:nvPr/>
          </p:nvSpPr>
          <p:spPr>
            <a:xfrm>
              <a:off x="5185440" y="1932120"/>
              <a:ext cx="188640" cy="4680"/>
            </a:xfrm>
            <a:custGeom>
              <a:avLst/>
              <a:gdLst/>
              <a:ahLst/>
              <a:cxnLst/>
              <a:rect l="l" t="t" r="r" b="b"/>
              <a:pathLst>
                <a:path w="524" h="13" extrusionOk="0">
                  <a:moveTo>
                    <a:pt x="524" y="7"/>
                  </a:moveTo>
                  <a:cubicBezTo>
                    <a:pt x="524" y="10"/>
                    <a:pt x="407" y="13"/>
                    <a:pt x="262" y="13"/>
                  </a:cubicBezTo>
                  <a:cubicBezTo>
                    <a:pt x="117" y="13"/>
                    <a:pt x="0" y="10"/>
                    <a:pt x="0" y="7"/>
                  </a:cubicBezTo>
                  <a:cubicBezTo>
                    <a:pt x="0" y="3"/>
                    <a:pt x="117" y="0"/>
                    <a:pt x="262" y="0"/>
                  </a:cubicBezTo>
                  <a:cubicBezTo>
                    <a:pt x="407" y="0"/>
                    <a:pt x="524" y="3"/>
                    <a:pt x="524"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406;p67">
              <a:extLst>
                <a:ext uri="{FF2B5EF4-FFF2-40B4-BE49-F238E27FC236}">
                  <a16:creationId xmlns:a16="http://schemas.microsoft.com/office/drawing/2014/main" id="{AC482239-788E-D612-B3C6-4D002FCD9C28}"/>
                </a:ext>
              </a:extLst>
            </p:cNvPr>
            <p:cNvSpPr/>
            <p:nvPr/>
          </p:nvSpPr>
          <p:spPr>
            <a:xfrm>
              <a:off x="5039640" y="1852200"/>
              <a:ext cx="148680" cy="147960"/>
            </a:xfrm>
            <a:custGeom>
              <a:avLst/>
              <a:gdLst/>
              <a:ahLst/>
              <a:cxnLst/>
              <a:rect l="l" t="t" r="r" b="b"/>
              <a:pathLst>
                <a:path w="413" h="411" extrusionOk="0">
                  <a:moveTo>
                    <a:pt x="166" y="8"/>
                  </a:moveTo>
                  <a:cubicBezTo>
                    <a:pt x="166" y="8"/>
                    <a:pt x="184" y="1"/>
                    <a:pt x="219" y="3"/>
                  </a:cubicBezTo>
                  <a:cubicBezTo>
                    <a:pt x="253" y="4"/>
                    <a:pt x="304" y="19"/>
                    <a:pt x="349" y="62"/>
                  </a:cubicBezTo>
                  <a:cubicBezTo>
                    <a:pt x="371" y="83"/>
                    <a:pt x="392" y="111"/>
                    <a:pt x="404" y="146"/>
                  </a:cubicBezTo>
                  <a:cubicBezTo>
                    <a:pt x="415" y="181"/>
                    <a:pt x="416" y="223"/>
                    <a:pt x="403" y="262"/>
                  </a:cubicBezTo>
                  <a:cubicBezTo>
                    <a:pt x="396" y="281"/>
                    <a:pt x="387" y="301"/>
                    <a:pt x="374" y="318"/>
                  </a:cubicBezTo>
                  <a:cubicBezTo>
                    <a:pt x="362" y="336"/>
                    <a:pt x="347" y="352"/>
                    <a:pt x="329" y="366"/>
                  </a:cubicBezTo>
                  <a:cubicBezTo>
                    <a:pt x="294" y="394"/>
                    <a:pt x="248" y="412"/>
                    <a:pt x="200" y="411"/>
                  </a:cubicBezTo>
                  <a:cubicBezTo>
                    <a:pt x="151" y="409"/>
                    <a:pt x="106" y="388"/>
                    <a:pt x="73" y="357"/>
                  </a:cubicBezTo>
                  <a:cubicBezTo>
                    <a:pt x="57" y="343"/>
                    <a:pt x="42" y="325"/>
                    <a:pt x="31" y="307"/>
                  </a:cubicBezTo>
                  <a:cubicBezTo>
                    <a:pt x="20" y="289"/>
                    <a:pt x="11" y="269"/>
                    <a:pt x="6" y="249"/>
                  </a:cubicBezTo>
                  <a:cubicBezTo>
                    <a:pt x="-5" y="209"/>
                    <a:pt x="-1" y="168"/>
                    <a:pt x="13" y="134"/>
                  </a:cubicBezTo>
                  <a:cubicBezTo>
                    <a:pt x="26" y="99"/>
                    <a:pt x="49" y="72"/>
                    <a:pt x="72" y="52"/>
                  </a:cubicBezTo>
                  <a:cubicBezTo>
                    <a:pt x="120" y="12"/>
                    <a:pt x="172" y="0"/>
                    <a:pt x="206" y="0"/>
                  </a:cubicBezTo>
                  <a:cubicBezTo>
                    <a:pt x="240" y="0"/>
                    <a:pt x="258" y="8"/>
                    <a:pt x="258" y="8"/>
                  </a:cubicBezTo>
                  <a:cubicBezTo>
                    <a:pt x="258" y="10"/>
                    <a:pt x="239" y="4"/>
                    <a:pt x="206" y="6"/>
                  </a:cubicBezTo>
                  <a:cubicBezTo>
                    <a:pt x="173" y="7"/>
                    <a:pt x="123" y="20"/>
                    <a:pt x="78" y="59"/>
                  </a:cubicBezTo>
                  <a:cubicBezTo>
                    <a:pt x="56" y="79"/>
                    <a:pt x="35" y="105"/>
                    <a:pt x="23" y="138"/>
                  </a:cubicBezTo>
                  <a:cubicBezTo>
                    <a:pt x="11" y="170"/>
                    <a:pt x="7" y="208"/>
                    <a:pt x="18" y="246"/>
                  </a:cubicBezTo>
                  <a:cubicBezTo>
                    <a:pt x="23" y="264"/>
                    <a:pt x="31" y="283"/>
                    <a:pt x="42" y="300"/>
                  </a:cubicBezTo>
                  <a:cubicBezTo>
                    <a:pt x="53" y="318"/>
                    <a:pt x="66" y="334"/>
                    <a:pt x="82" y="348"/>
                  </a:cubicBezTo>
                  <a:cubicBezTo>
                    <a:pt x="113" y="376"/>
                    <a:pt x="155" y="395"/>
                    <a:pt x="200" y="397"/>
                  </a:cubicBezTo>
                  <a:cubicBezTo>
                    <a:pt x="245" y="398"/>
                    <a:pt x="288" y="382"/>
                    <a:pt x="321" y="356"/>
                  </a:cubicBezTo>
                  <a:cubicBezTo>
                    <a:pt x="338" y="343"/>
                    <a:pt x="352" y="327"/>
                    <a:pt x="364" y="311"/>
                  </a:cubicBezTo>
                  <a:cubicBezTo>
                    <a:pt x="376" y="294"/>
                    <a:pt x="385" y="276"/>
                    <a:pt x="391" y="258"/>
                  </a:cubicBezTo>
                  <a:cubicBezTo>
                    <a:pt x="404" y="221"/>
                    <a:pt x="403" y="183"/>
                    <a:pt x="393" y="150"/>
                  </a:cubicBezTo>
                  <a:cubicBezTo>
                    <a:pt x="383" y="117"/>
                    <a:pt x="363" y="89"/>
                    <a:pt x="342" y="69"/>
                  </a:cubicBezTo>
                  <a:cubicBezTo>
                    <a:pt x="300" y="27"/>
                    <a:pt x="251" y="11"/>
                    <a:pt x="218" y="8"/>
                  </a:cubicBezTo>
                  <a:cubicBezTo>
                    <a:pt x="185" y="4"/>
                    <a:pt x="166" y="9"/>
                    <a:pt x="166" y="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407;p67">
              <a:extLst>
                <a:ext uri="{FF2B5EF4-FFF2-40B4-BE49-F238E27FC236}">
                  <a16:creationId xmlns:a16="http://schemas.microsoft.com/office/drawing/2014/main" id="{04548E0D-0743-99E3-08BA-E20C9CACD756}"/>
                </a:ext>
              </a:extLst>
            </p:cNvPr>
            <p:cNvSpPr/>
            <p:nvPr/>
          </p:nvSpPr>
          <p:spPr>
            <a:xfrm>
              <a:off x="3591360" y="3239640"/>
              <a:ext cx="1363320" cy="5040"/>
            </a:xfrm>
            <a:custGeom>
              <a:avLst/>
              <a:gdLst/>
              <a:ahLst/>
              <a:cxnLst/>
              <a:rect l="l" t="t" r="r" b="b"/>
              <a:pathLst>
                <a:path w="3787" h="14" extrusionOk="0">
                  <a:moveTo>
                    <a:pt x="3787" y="7"/>
                  </a:moveTo>
                  <a:cubicBezTo>
                    <a:pt x="3787" y="11"/>
                    <a:pt x="2939" y="14"/>
                    <a:pt x="1893" y="14"/>
                  </a:cubicBezTo>
                  <a:cubicBezTo>
                    <a:pt x="847" y="14"/>
                    <a:pt x="0" y="11"/>
                    <a:pt x="0" y="7"/>
                  </a:cubicBezTo>
                  <a:cubicBezTo>
                    <a:pt x="0" y="3"/>
                    <a:pt x="847" y="0"/>
                    <a:pt x="1893" y="0"/>
                  </a:cubicBezTo>
                  <a:cubicBezTo>
                    <a:pt x="2939" y="0"/>
                    <a:pt x="3787" y="3"/>
                    <a:pt x="3787" y="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408;p67">
              <a:extLst>
                <a:ext uri="{FF2B5EF4-FFF2-40B4-BE49-F238E27FC236}">
                  <a16:creationId xmlns:a16="http://schemas.microsoft.com/office/drawing/2014/main" id="{4915CFF5-845D-26CD-A5D2-C31768DA5506}"/>
                </a:ext>
              </a:extLst>
            </p:cNvPr>
            <p:cNvSpPr/>
            <p:nvPr/>
          </p:nvSpPr>
          <p:spPr>
            <a:xfrm>
              <a:off x="3729960" y="2732760"/>
              <a:ext cx="1020960" cy="509400"/>
            </a:xfrm>
            <a:custGeom>
              <a:avLst/>
              <a:gdLst/>
              <a:ahLst/>
              <a:cxnLst/>
              <a:rect l="l" t="t" r="r" b="b"/>
              <a:pathLst>
                <a:path w="2836" h="1415" extrusionOk="0">
                  <a:moveTo>
                    <a:pt x="2836" y="1406"/>
                  </a:moveTo>
                  <a:cubicBezTo>
                    <a:pt x="2836" y="1406"/>
                    <a:pt x="2835" y="1402"/>
                    <a:pt x="2832" y="1395"/>
                  </a:cubicBezTo>
                  <a:cubicBezTo>
                    <a:pt x="2830" y="1387"/>
                    <a:pt x="2827" y="1377"/>
                    <a:pt x="2824" y="1363"/>
                  </a:cubicBezTo>
                  <a:cubicBezTo>
                    <a:pt x="2816" y="1335"/>
                    <a:pt x="2804" y="1294"/>
                    <a:pt x="2787" y="1241"/>
                  </a:cubicBezTo>
                  <a:cubicBezTo>
                    <a:pt x="2753" y="1137"/>
                    <a:pt x="2699" y="985"/>
                    <a:pt x="2603" y="813"/>
                  </a:cubicBezTo>
                  <a:cubicBezTo>
                    <a:pt x="2507" y="642"/>
                    <a:pt x="2365" y="449"/>
                    <a:pt x="2158" y="291"/>
                  </a:cubicBezTo>
                  <a:cubicBezTo>
                    <a:pt x="2055" y="212"/>
                    <a:pt x="1936" y="142"/>
                    <a:pt x="1804" y="92"/>
                  </a:cubicBezTo>
                  <a:cubicBezTo>
                    <a:pt x="1672" y="42"/>
                    <a:pt x="1526" y="13"/>
                    <a:pt x="1376" y="13"/>
                  </a:cubicBezTo>
                  <a:cubicBezTo>
                    <a:pt x="1076" y="13"/>
                    <a:pt x="795" y="118"/>
                    <a:pt x="587" y="272"/>
                  </a:cubicBezTo>
                  <a:cubicBezTo>
                    <a:pt x="481" y="348"/>
                    <a:pt x="394" y="437"/>
                    <a:pt x="323" y="528"/>
                  </a:cubicBezTo>
                  <a:cubicBezTo>
                    <a:pt x="251" y="619"/>
                    <a:pt x="196" y="712"/>
                    <a:pt x="153" y="800"/>
                  </a:cubicBezTo>
                  <a:cubicBezTo>
                    <a:pt x="68" y="978"/>
                    <a:pt x="33" y="1136"/>
                    <a:pt x="17" y="1245"/>
                  </a:cubicBezTo>
                  <a:cubicBezTo>
                    <a:pt x="9" y="1299"/>
                    <a:pt x="5" y="1342"/>
                    <a:pt x="4" y="1371"/>
                  </a:cubicBezTo>
                  <a:cubicBezTo>
                    <a:pt x="2" y="1385"/>
                    <a:pt x="2" y="1396"/>
                    <a:pt x="1" y="1404"/>
                  </a:cubicBezTo>
                  <a:cubicBezTo>
                    <a:pt x="1" y="1411"/>
                    <a:pt x="0" y="1415"/>
                    <a:pt x="0" y="1415"/>
                  </a:cubicBezTo>
                  <a:cubicBezTo>
                    <a:pt x="0" y="1415"/>
                    <a:pt x="0" y="1411"/>
                    <a:pt x="0" y="1404"/>
                  </a:cubicBezTo>
                  <a:cubicBezTo>
                    <a:pt x="0" y="1396"/>
                    <a:pt x="0" y="1385"/>
                    <a:pt x="1" y="1371"/>
                  </a:cubicBezTo>
                  <a:cubicBezTo>
                    <a:pt x="1" y="1341"/>
                    <a:pt x="5" y="1299"/>
                    <a:pt x="12" y="1244"/>
                  </a:cubicBezTo>
                  <a:cubicBezTo>
                    <a:pt x="27" y="1135"/>
                    <a:pt x="60" y="976"/>
                    <a:pt x="145" y="796"/>
                  </a:cubicBezTo>
                  <a:cubicBezTo>
                    <a:pt x="187" y="707"/>
                    <a:pt x="242" y="613"/>
                    <a:pt x="314" y="521"/>
                  </a:cubicBezTo>
                  <a:cubicBezTo>
                    <a:pt x="386" y="429"/>
                    <a:pt x="473" y="339"/>
                    <a:pt x="579" y="262"/>
                  </a:cubicBezTo>
                  <a:cubicBezTo>
                    <a:pt x="789" y="106"/>
                    <a:pt x="1073" y="0"/>
                    <a:pt x="1376" y="0"/>
                  </a:cubicBezTo>
                  <a:cubicBezTo>
                    <a:pt x="1528" y="0"/>
                    <a:pt x="1675" y="29"/>
                    <a:pt x="1808" y="80"/>
                  </a:cubicBezTo>
                  <a:cubicBezTo>
                    <a:pt x="1942" y="131"/>
                    <a:pt x="2062" y="201"/>
                    <a:pt x="2165" y="281"/>
                  </a:cubicBezTo>
                  <a:cubicBezTo>
                    <a:pt x="2374" y="441"/>
                    <a:pt x="2516" y="637"/>
                    <a:pt x="2611" y="809"/>
                  </a:cubicBezTo>
                  <a:cubicBezTo>
                    <a:pt x="2707" y="982"/>
                    <a:pt x="2759" y="1134"/>
                    <a:pt x="2792" y="1240"/>
                  </a:cubicBezTo>
                  <a:cubicBezTo>
                    <a:pt x="2808" y="1293"/>
                    <a:pt x="2819" y="1334"/>
                    <a:pt x="2826" y="1362"/>
                  </a:cubicBezTo>
                  <a:cubicBezTo>
                    <a:pt x="2829" y="1376"/>
                    <a:pt x="2832" y="1387"/>
                    <a:pt x="2834" y="1394"/>
                  </a:cubicBezTo>
                  <a:cubicBezTo>
                    <a:pt x="2835" y="1402"/>
                    <a:pt x="2836" y="1406"/>
                    <a:pt x="2836" y="140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409;p67">
              <a:extLst>
                <a:ext uri="{FF2B5EF4-FFF2-40B4-BE49-F238E27FC236}">
                  <a16:creationId xmlns:a16="http://schemas.microsoft.com/office/drawing/2014/main" id="{3EE512F9-489E-DFD1-BDDC-3A61755C8A26}"/>
                </a:ext>
              </a:extLst>
            </p:cNvPr>
            <p:cNvSpPr/>
            <p:nvPr/>
          </p:nvSpPr>
          <p:spPr>
            <a:xfrm>
              <a:off x="3729600" y="3223800"/>
              <a:ext cx="14400" cy="18360"/>
            </a:xfrm>
            <a:custGeom>
              <a:avLst/>
              <a:gdLst/>
              <a:ahLst/>
              <a:cxnLst/>
              <a:rect l="l" t="t" r="r" b="b"/>
              <a:pathLst>
                <a:path w="40" h="51" extrusionOk="0">
                  <a:moveTo>
                    <a:pt x="40" y="0"/>
                  </a:moveTo>
                  <a:cubicBezTo>
                    <a:pt x="43" y="3"/>
                    <a:pt x="37" y="16"/>
                    <a:pt x="26" y="30"/>
                  </a:cubicBezTo>
                  <a:cubicBezTo>
                    <a:pt x="15" y="44"/>
                    <a:pt x="4" y="53"/>
                    <a:pt x="1" y="51"/>
                  </a:cubicBezTo>
                  <a:cubicBezTo>
                    <a:pt x="-2" y="49"/>
                    <a:pt x="4" y="36"/>
                    <a:pt x="15" y="22"/>
                  </a:cubicBezTo>
                  <a:cubicBezTo>
                    <a:pt x="26" y="8"/>
                    <a:pt x="37" y="-2"/>
                    <a:pt x="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410;p67">
              <a:extLst>
                <a:ext uri="{FF2B5EF4-FFF2-40B4-BE49-F238E27FC236}">
                  <a16:creationId xmlns:a16="http://schemas.microsoft.com/office/drawing/2014/main" id="{5D29F6C5-76F7-1637-B749-798551E46BC1}"/>
                </a:ext>
              </a:extLst>
            </p:cNvPr>
            <p:cNvSpPr/>
            <p:nvPr/>
          </p:nvSpPr>
          <p:spPr>
            <a:xfrm>
              <a:off x="3774960" y="3157560"/>
              <a:ext cx="34200" cy="31680"/>
            </a:xfrm>
            <a:custGeom>
              <a:avLst/>
              <a:gdLst/>
              <a:ahLst/>
              <a:cxnLst/>
              <a:rect l="l" t="t" r="r" b="b"/>
              <a:pathLst>
                <a:path w="95" h="88" extrusionOk="0">
                  <a:moveTo>
                    <a:pt x="95" y="0"/>
                  </a:moveTo>
                  <a:cubicBezTo>
                    <a:pt x="98" y="3"/>
                    <a:pt x="79" y="25"/>
                    <a:pt x="53" y="49"/>
                  </a:cubicBezTo>
                  <a:cubicBezTo>
                    <a:pt x="27" y="73"/>
                    <a:pt x="3" y="91"/>
                    <a:pt x="1" y="88"/>
                  </a:cubicBezTo>
                  <a:cubicBezTo>
                    <a:pt x="-2" y="86"/>
                    <a:pt x="17" y="64"/>
                    <a:pt x="44" y="39"/>
                  </a:cubicBezTo>
                  <a:cubicBezTo>
                    <a:pt x="70" y="15"/>
                    <a:pt x="93" y="-3"/>
                    <a:pt x="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411;p67">
              <a:extLst>
                <a:ext uri="{FF2B5EF4-FFF2-40B4-BE49-F238E27FC236}">
                  <a16:creationId xmlns:a16="http://schemas.microsoft.com/office/drawing/2014/main" id="{51104CF6-6008-229F-8848-D3047AD6A79A}"/>
                </a:ext>
              </a:extLst>
            </p:cNvPr>
            <p:cNvSpPr/>
            <p:nvPr/>
          </p:nvSpPr>
          <p:spPr>
            <a:xfrm>
              <a:off x="3846240" y="3104640"/>
              <a:ext cx="39600" cy="24840"/>
            </a:xfrm>
            <a:custGeom>
              <a:avLst/>
              <a:gdLst/>
              <a:ahLst/>
              <a:cxnLst/>
              <a:rect l="l" t="t" r="r" b="b"/>
              <a:pathLst>
                <a:path w="110" h="69" extrusionOk="0">
                  <a:moveTo>
                    <a:pt x="110" y="1"/>
                  </a:moveTo>
                  <a:cubicBezTo>
                    <a:pt x="112" y="4"/>
                    <a:pt x="88" y="20"/>
                    <a:pt x="58" y="39"/>
                  </a:cubicBezTo>
                  <a:cubicBezTo>
                    <a:pt x="28" y="57"/>
                    <a:pt x="2" y="72"/>
                    <a:pt x="0" y="69"/>
                  </a:cubicBezTo>
                  <a:cubicBezTo>
                    <a:pt x="-2" y="66"/>
                    <a:pt x="20" y="46"/>
                    <a:pt x="51" y="28"/>
                  </a:cubicBezTo>
                  <a:cubicBezTo>
                    <a:pt x="82" y="9"/>
                    <a:pt x="109" y="-2"/>
                    <a:pt x="11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412;p67">
              <a:extLst>
                <a:ext uri="{FF2B5EF4-FFF2-40B4-BE49-F238E27FC236}">
                  <a16:creationId xmlns:a16="http://schemas.microsoft.com/office/drawing/2014/main" id="{E6E899EB-13B1-EFEF-E0AA-4E8B38DD7E19}"/>
                </a:ext>
              </a:extLst>
            </p:cNvPr>
            <p:cNvSpPr/>
            <p:nvPr/>
          </p:nvSpPr>
          <p:spPr>
            <a:xfrm>
              <a:off x="3928320" y="3070800"/>
              <a:ext cx="44280" cy="15120"/>
            </a:xfrm>
            <a:custGeom>
              <a:avLst/>
              <a:gdLst/>
              <a:ahLst/>
              <a:cxnLst/>
              <a:rect l="l" t="t" r="r" b="b"/>
              <a:pathLst>
                <a:path w="123" h="42" extrusionOk="0">
                  <a:moveTo>
                    <a:pt x="123" y="1"/>
                  </a:moveTo>
                  <a:cubicBezTo>
                    <a:pt x="124" y="4"/>
                    <a:pt x="97" y="16"/>
                    <a:pt x="63" y="26"/>
                  </a:cubicBezTo>
                  <a:cubicBezTo>
                    <a:pt x="29" y="37"/>
                    <a:pt x="1" y="44"/>
                    <a:pt x="0" y="41"/>
                  </a:cubicBezTo>
                  <a:cubicBezTo>
                    <a:pt x="-1" y="38"/>
                    <a:pt x="25" y="24"/>
                    <a:pt x="59" y="13"/>
                  </a:cubicBezTo>
                  <a:cubicBezTo>
                    <a:pt x="93" y="3"/>
                    <a:pt x="122" y="-3"/>
                    <a:pt x="1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413;p67">
              <a:extLst>
                <a:ext uri="{FF2B5EF4-FFF2-40B4-BE49-F238E27FC236}">
                  <a16:creationId xmlns:a16="http://schemas.microsoft.com/office/drawing/2014/main" id="{4F23A991-DBA4-49D2-2C33-42915AF2E741}"/>
                </a:ext>
              </a:extLst>
            </p:cNvPr>
            <p:cNvSpPr/>
            <p:nvPr/>
          </p:nvSpPr>
          <p:spPr>
            <a:xfrm>
              <a:off x="4017600" y="3048840"/>
              <a:ext cx="45720" cy="10800"/>
            </a:xfrm>
            <a:custGeom>
              <a:avLst/>
              <a:gdLst/>
              <a:ahLst/>
              <a:cxnLst/>
              <a:rect l="l" t="t" r="r" b="b"/>
              <a:pathLst>
                <a:path w="127" h="30" extrusionOk="0">
                  <a:moveTo>
                    <a:pt x="127" y="2"/>
                  </a:moveTo>
                  <a:cubicBezTo>
                    <a:pt x="127" y="6"/>
                    <a:pt x="100" y="15"/>
                    <a:pt x="65" y="22"/>
                  </a:cubicBezTo>
                  <a:cubicBezTo>
                    <a:pt x="30" y="29"/>
                    <a:pt x="1" y="32"/>
                    <a:pt x="0" y="29"/>
                  </a:cubicBezTo>
                  <a:cubicBezTo>
                    <a:pt x="-1" y="25"/>
                    <a:pt x="27" y="16"/>
                    <a:pt x="62" y="9"/>
                  </a:cubicBezTo>
                  <a:cubicBezTo>
                    <a:pt x="97" y="1"/>
                    <a:pt x="126" y="-2"/>
                    <a:pt x="127"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414;p67">
              <a:extLst>
                <a:ext uri="{FF2B5EF4-FFF2-40B4-BE49-F238E27FC236}">
                  <a16:creationId xmlns:a16="http://schemas.microsoft.com/office/drawing/2014/main" id="{D476D530-C584-8E99-91A4-B922D724D9DF}"/>
                </a:ext>
              </a:extLst>
            </p:cNvPr>
            <p:cNvSpPr/>
            <p:nvPr/>
          </p:nvSpPr>
          <p:spPr>
            <a:xfrm>
              <a:off x="4109040" y="3036600"/>
              <a:ext cx="46440" cy="6480"/>
            </a:xfrm>
            <a:custGeom>
              <a:avLst/>
              <a:gdLst/>
              <a:ahLst/>
              <a:cxnLst/>
              <a:rect l="l" t="t" r="r" b="b"/>
              <a:pathLst>
                <a:path w="129" h="18" extrusionOk="0">
                  <a:moveTo>
                    <a:pt x="129" y="2"/>
                  </a:moveTo>
                  <a:cubicBezTo>
                    <a:pt x="129" y="6"/>
                    <a:pt x="101" y="12"/>
                    <a:pt x="66" y="15"/>
                  </a:cubicBezTo>
                  <a:cubicBezTo>
                    <a:pt x="30" y="19"/>
                    <a:pt x="1" y="19"/>
                    <a:pt x="0" y="16"/>
                  </a:cubicBezTo>
                  <a:cubicBezTo>
                    <a:pt x="0" y="12"/>
                    <a:pt x="28" y="6"/>
                    <a:pt x="64" y="2"/>
                  </a:cubicBezTo>
                  <a:cubicBezTo>
                    <a:pt x="100" y="-1"/>
                    <a:pt x="129" y="-1"/>
                    <a:pt x="129"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415;p67">
              <a:extLst>
                <a:ext uri="{FF2B5EF4-FFF2-40B4-BE49-F238E27FC236}">
                  <a16:creationId xmlns:a16="http://schemas.microsoft.com/office/drawing/2014/main" id="{C348A1D6-4C37-9505-3F11-06C26218BC5A}"/>
                </a:ext>
              </a:extLst>
            </p:cNvPr>
            <p:cNvSpPr/>
            <p:nvPr/>
          </p:nvSpPr>
          <p:spPr>
            <a:xfrm>
              <a:off x="4202280" y="3033360"/>
              <a:ext cx="46440" cy="5040"/>
            </a:xfrm>
            <a:custGeom>
              <a:avLst/>
              <a:gdLst/>
              <a:ahLst/>
              <a:cxnLst/>
              <a:rect l="l" t="t" r="r" b="b"/>
              <a:pathLst>
                <a:path w="129" h="14" extrusionOk="0">
                  <a:moveTo>
                    <a:pt x="129" y="9"/>
                  </a:moveTo>
                  <a:cubicBezTo>
                    <a:pt x="129" y="13"/>
                    <a:pt x="100" y="15"/>
                    <a:pt x="64" y="14"/>
                  </a:cubicBezTo>
                  <a:cubicBezTo>
                    <a:pt x="28" y="13"/>
                    <a:pt x="0" y="10"/>
                    <a:pt x="0" y="6"/>
                  </a:cubicBezTo>
                  <a:cubicBezTo>
                    <a:pt x="-1" y="3"/>
                    <a:pt x="29" y="-1"/>
                    <a:pt x="64" y="1"/>
                  </a:cubicBezTo>
                  <a:cubicBezTo>
                    <a:pt x="100" y="2"/>
                    <a:pt x="129" y="6"/>
                    <a:pt x="129" y="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416;p67">
              <a:extLst>
                <a:ext uri="{FF2B5EF4-FFF2-40B4-BE49-F238E27FC236}">
                  <a16:creationId xmlns:a16="http://schemas.microsoft.com/office/drawing/2014/main" id="{D8BBBBCA-7A23-EF04-EE71-95863A768A96}"/>
                </a:ext>
              </a:extLst>
            </p:cNvPr>
            <p:cNvSpPr/>
            <p:nvPr/>
          </p:nvSpPr>
          <p:spPr>
            <a:xfrm>
              <a:off x="4295160" y="3038400"/>
              <a:ext cx="46440" cy="6480"/>
            </a:xfrm>
            <a:custGeom>
              <a:avLst/>
              <a:gdLst/>
              <a:ahLst/>
              <a:cxnLst/>
              <a:rect l="l" t="t" r="r" b="b"/>
              <a:pathLst>
                <a:path w="129" h="18" extrusionOk="0">
                  <a:moveTo>
                    <a:pt x="129" y="16"/>
                  </a:moveTo>
                  <a:cubicBezTo>
                    <a:pt x="128" y="19"/>
                    <a:pt x="99" y="19"/>
                    <a:pt x="64" y="16"/>
                  </a:cubicBezTo>
                  <a:cubicBezTo>
                    <a:pt x="28" y="12"/>
                    <a:pt x="0" y="7"/>
                    <a:pt x="0" y="3"/>
                  </a:cubicBezTo>
                  <a:cubicBezTo>
                    <a:pt x="0" y="-1"/>
                    <a:pt x="29" y="-1"/>
                    <a:pt x="65" y="3"/>
                  </a:cubicBezTo>
                  <a:cubicBezTo>
                    <a:pt x="101" y="6"/>
                    <a:pt x="129" y="12"/>
                    <a:pt x="129" y="1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417;p67">
              <a:extLst>
                <a:ext uri="{FF2B5EF4-FFF2-40B4-BE49-F238E27FC236}">
                  <a16:creationId xmlns:a16="http://schemas.microsoft.com/office/drawing/2014/main" id="{AE90BE60-129F-28A9-F4C4-4100849B7B29}"/>
                </a:ext>
              </a:extLst>
            </p:cNvPr>
            <p:cNvSpPr/>
            <p:nvPr/>
          </p:nvSpPr>
          <p:spPr>
            <a:xfrm>
              <a:off x="4387680" y="3050280"/>
              <a:ext cx="45720" cy="10080"/>
            </a:xfrm>
            <a:custGeom>
              <a:avLst/>
              <a:gdLst/>
              <a:ahLst/>
              <a:cxnLst/>
              <a:rect l="l" t="t" r="r" b="b"/>
              <a:pathLst>
                <a:path w="127" h="28" extrusionOk="0">
                  <a:moveTo>
                    <a:pt x="127" y="26"/>
                  </a:moveTo>
                  <a:cubicBezTo>
                    <a:pt x="126" y="30"/>
                    <a:pt x="97" y="27"/>
                    <a:pt x="62" y="20"/>
                  </a:cubicBezTo>
                  <a:cubicBezTo>
                    <a:pt x="27" y="13"/>
                    <a:pt x="-1" y="5"/>
                    <a:pt x="0" y="1"/>
                  </a:cubicBezTo>
                  <a:cubicBezTo>
                    <a:pt x="0" y="-2"/>
                    <a:pt x="29" y="0"/>
                    <a:pt x="65" y="7"/>
                  </a:cubicBezTo>
                  <a:cubicBezTo>
                    <a:pt x="100" y="14"/>
                    <a:pt x="128" y="23"/>
                    <a:pt x="127" y="2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418;p67">
              <a:extLst>
                <a:ext uri="{FF2B5EF4-FFF2-40B4-BE49-F238E27FC236}">
                  <a16:creationId xmlns:a16="http://schemas.microsoft.com/office/drawing/2014/main" id="{C741DDA7-17AE-B5DF-A207-1427A4ABEB92}"/>
                </a:ext>
              </a:extLst>
            </p:cNvPr>
            <p:cNvSpPr/>
            <p:nvPr/>
          </p:nvSpPr>
          <p:spPr>
            <a:xfrm>
              <a:off x="4478400" y="3070440"/>
              <a:ext cx="44640" cy="14040"/>
            </a:xfrm>
            <a:custGeom>
              <a:avLst/>
              <a:gdLst/>
              <a:ahLst/>
              <a:cxnLst/>
              <a:rect l="l" t="t" r="r" b="b"/>
              <a:pathLst>
                <a:path w="124" h="39" extrusionOk="0">
                  <a:moveTo>
                    <a:pt x="124" y="38"/>
                  </a:moveTo>
                  <a:cubicBezTo>
                    <a:pt x="123" y="42"/>
                    <a:pt x="95" y="36"/>
                    <a:pt x="61" y="25"/>
                  </a:cubicBezTo>
                  <a:cubicBezTo>
                    <a:pt x="27" y="15"/>
                    <a:pt x="-1" y="4"/>
                    <a:pt x="0" y="1"/>
                  </a:cubicBezTo>
                  <a:cubicBezTo>
                    <a:pt x="1" y="-3"/>
                    <a:pt x="30" y="2"/>
                    <a:pt x="64" y="13"/>
                  </a:cubicBezTo>
                  <a:cubicBezTo>
                    <a:pt x="99" y="23"/>
                    <a:pt x="126" y="35"/>
                    <a:pt x="124" y="3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419;p67">
              <a:extLst>
                <a:ext uri="{FF2B5EF4-FFF2-40B4-BE49-F238E27FC236}">
                  <a16:creationId xmlns:a16="http://schemas.microsoft.com/office/drawing/2014/main" id="{5CB16C70-1F48-A2A7-0F4C-6E38A5E8132A}"/>
                </a:ext>
              </a:extLst>
            </p:cNvPr>
            <p:cNvSpPr/>
            <p:nvPr/>
          </p:nvSpPr>
          <p:spPr>
            <a:xfrm>
              <a:off x="4566240" y="3100680"/>
              <a:ext cx="42120" cy="20880"/>
            </a:xfrm>
            <a:custGeom>
              <a:avLst/>
              <a:gdLst/>
              <a:ahLst/>
              <a:cxnLst/>
              <a:rect l="l" t="t" r="r" b="b"/>
              <a:pathLst>
                <a:path w="117" h="58" extrusionOk="0">
                  <a:moveTo>
                    <a:pt x="117" y="58"/>
                  </a:moveTo>
                  <a:cubicBezTo>
                    <a:pt x="116" y="61"/>
                    <a:pt x="88" y="51"/>
                    <a:pt x="56" y="35"/>
                  </a:cubicBezTo>
                  <a:cubicBezTo>
                    <a:pt x="24" y="20"/>
                    <a:pt x="-1" y="5"/>
                    <a:pt x="1" y="1"/>
                  </a:cubicBezTo>
                  <a:cubicBezTo>
                    <a:pt x="2" y="-2"/>
                    <a:pt x="30" y="8"/>
                    <a:pt x="62" y="23"/>
                  </a:cubicBezTo>
                  <a:cubicBezTo>
                    <a:pt x="94" y="39"/>
                    <a:pt x="119" y="54"/>
                    <a:pt x="117" y="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420;p67">
              <a:extLst>
                <a:ext uri="{FF2B5EF4-FFF2-40B4-BE49-F238E27FC236}">
                  <a16:creationId xmlns:a16="http://schemas.microsoft.com/office/drawing/2014/main" id="{9CC6687A-B8A8-FA0E-A86A-DC1A772F9C8E}"/>
                </a:ext>
              </a:extLst>
            </p:cNvPr>
            <p:cNvSpPr/>
            <p:nvPr/>
          </p:nvSpPr>
          <p:spPr>
            <a:xfrm>
              <a:off x="4648320" y="3144600"/>
              <a:ext cx="38520" cy="27360"/>
            </a:xfrm>
            <a:custGeom>
              <a:avLst/>
              <a:gdLst/>
              <a:ahLst/>
              <a:cxnLst/>
              <a:rect l="l" t="t" r="r" b="b"/>
              <a:pathLst>
                <a:path w="107" h="76" extrusionOk="0">
                  <a:moveTo>
                    <a:pt x="107" y="76"/>
                  </a:moveTo>
                  <a:cubicBezTo>
                    <a:pt x="104" y="79"/>
                    <a:pt x="79" y="64"/>
                    <a:pt x="50" y="44"/>
                  </a:cubicBezTo>
                  <a:cubicBezTo>
                    <a:pt x="21" y="23"/>
                    <a:pt x="-1" y="4"/>
                    <a:pt x="1" y="1"/>
                  </a:cubicBezTo>
                  <a:cubicBezTo>
                    <a:pt x="3" y="-2"/>
                    <a:pt x="28" y="12"/>
                    <a:pt x="58" y="33"/>
                  </a:cubicBezTo>
                  <a:cubicBezTo>
                    <a:pt x="87" y="54"/>
                    <a:pt x="109" y="73"/>
                    <a:pt x="107" y="7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421;p67">
              <a:extLst>
                <a:ext uri="{FF2B5EF4-FFF2-40B4-BE49-F238E27FC236}">
                  <a16:creationId xmlns:a16="http://schemas.microsoft.com/office/drawing/2014/main" id="{6E0246D2-E6B5-A0F9-264E-AEEFFDA7F915}"/>
                </a:ext>
              </a:extLst>
            </p:cNvPr>
            <p:cNvSpPr/>
            <p:nvPr/>
          </p:nvSpPr>
          <p:spPr>
            <a:xfrm>
              <a:off x="4721760" y="3201840"/>
              <a:ext cx="16920" cy="16560"/>
            </a:xfrm>
            <a:custGeom>
              <a:avLst/>
              <a:gdLst/>
              <a:ahLst/>
              <a:cxnLst/>
              <a:rect l="l" t="t" r="r" b="b"/>
              <a:pathLst>
                <a:path w="47" h="46" extrusionOk="0">
                  <a:moveTo>
                    <a:pt x="47" y="45"/>
                  </a:moveTo>
                  <a:cubicBezTo>
                    <a:pt x="45" y="48"/>
                    <a:pt x="32" y="40"/>
                    <a:pt x="20" y="28"/>
                  </a:cubicBezTo>
                  <a:cubicBezTo>
                    <a:pt x="7" y="15"/>
                    <a:pt x="-1" y="3"/>
                    <a:pt x="1" y="0"/>
                  </a:cubicBezTo>
                  <a:cubicBezTo>
                    <a:pt x="4" y="-2"/>
                    <a:pt x="16" y="6"/>
                    <a:pt x="29" y="18"/>
                  </a:cubicBezTo>
                  <a:cubicBezTo>
                    <a:pt x="42" y="30"/>
                    <a:pt x="50" y="43"/>
                    <a:pt x="47" y="4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422;p67">
              <a:extLst>
                <a:ext uri="{FF2B5EF4-FFF2-40B4-BE49-F238E27FC236}">
                  <a16:creationId xmlns:a16="http://schemas.microsoft.com/office/drawing/2014/main" id="{3B6A0DA8-3DE8-3E04-3DC2-868461140530}"/>
                </a:ext>
              </a:extLst>
            </p:cNvPr>
            <p:cNvSpPr/>
            <p:nvPr/>
          </p:nvSpPr>
          <p:spPr>
            <a:xfrm>
              <a:off x="3730320" y="3242160"/>
              <a:ext cx="28080" cy="36720"/>
            </a:xfrm>
            <a:custGeom>
              <a:avLst/>
              <a:gdLst/>
              <a:ahLst/>
              <a:cxnLst/>
              <a:rect l="l" t="t" r="r" b="b"/>
              <a:pathLst>
                <a:path w="78" h="102" extrusionOk="0">
                  <a:moveTo>
                    <a:pt x="78" y="102"/>
                  </a:moveTo>
                  <a:cubicBezTo>
                    <a:pt x="75" y="105"/>
                    <a:pt x="53" y="86"/>
                    <a:pt x="31" y="58"/>
                  </a:cubicBezTo>
                  <a:cubicBezTo>
                    <a:pt x="9" y="29"/>
                    <a:pt x="-2" y="2"/>
                    <a:pt x="1" y="0"/>
                  </a:cubicBezTo>
                  <a:cubicBezTo>
                    <a:pt x="4" y="-1"/>
                    <a:pt x="20" y="22"/>
                    <a:pt x="42" y="50"/>
                  </a:cubicBezTo>
                  <a:cubicBezTo>
                    <a:pt x="63" y="77"/>
                    <a:pt x="81" y="100"/>
                    <a:pt x="78" y="10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423;p67">
              <a:extLst>
                <a:ext uri="{FF2B5EF4-FFF2-40B4-BE49-F238E27FC236}">
                  <a16:creationId xmlns:a16="http://schemas.microsoft.com/office/drawing/2014/main" id="{51FACCA2-B4AA-0AE8-15DD-89F0FDCE5C0F}"/>
                </a:ext>
              </a:extLst>
            </p:cNvPr>
            <p:cNvSpPr/>
            <p:nvPr/>
          </p:nvSpPr>
          <p:spPr>
            <a:xfrm>
              <a:off x="3792240" y="3309840"/>
              <a:ext cx="37440" cy="27000"/>
            </a:xfrm>
            <a:custGeom>
              <a:avLst/>
              <a:gdLst/>
              <a:ahLst/>
              <a:cxnLst/>
              <a:rect l="l" t="t" r="r" b="b"/>
              <a:pathLst>
                <a:path w="104" h="75" extrusionOk="0">
                  <a:moveTo>
                    <a:pt x="104" y="75"/>
                  </a:moveTo>
                  <a:cubicBezTo>
                    <a:pt x="102" y="78"/>
                    <a:pt x="77" y="64"/>
                    <a:pt x="48" y="43"/>
                  </a:cubicBezTo>
                  <a:cubicBezTo>
                    <a:pt x="19" y="23"/>
                    <a:pt x="-2" y="4"/>
                    <a:pt x="0" y="1"/>
                  </a:cubicBezTo>
                  <a:cubicBezTo>
                    <a:pt x="2" y="-2"/>
                    <a:pt x="27" y="12"/>
                    <a:pt x="56" y="33"/>
                  </a:cubicBezTo>
                  <a:cubicBezTo>
                    <a:pt x="84" y="53"/>
                    <a:pt x="106" y="72"/>
                    <a:pt x="104" y="7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424;p67">
              <a:extLst>
                <a:ext uri="{FF2B5EF4-FFF2-40B4-BE49-F238E27FC236}">
                  <a16:creationId xmlns:a16="http://schemas.microsoft.com/office/drawing/2014/main" id="{4F5BB810-6D88-6C47-0314-D1C58DA9C772}"/>
                </a:ext>
              </a:extLst>
            </p:cNvPr>
            <p:cNvSpPr/>
            <p:nvPr/>
          </p:nvSpPr>
          <p:spPr>
            <a:xfrm>
              <a:off x="3869280" y="3359880"/>
              <a:ext cx="41760" cy="20160"/>
            </a:xfrm>
            <a:custGeom>
              <a:avLst/>
              <a:gdLst/>
              <a:ahLst/>
              <a:cxnLst/>
              <a:rect l="l" t="t" r="r" b="b"/>
              <a:pathLst>
                <a:path w="116" h="56" extrusionOk="0">
                  <a:moveTo>
                    <a:pt x="116" y="56"/>
                  </a:moveTo>
                  <a:cubicBezTo>
                    <a:pt x="115" y="59"/>
                    <a:pt x="87" y="50"/>
                    <a:pt x="55" y="34"/>
                  </a:cubicBezTo>
                  <a:cubicBezTo>
                    <a:pt x="23" y="19"/>
                    <a:pt x="-1" y="4"/>
                    <a:pt x="0" y="1"/>
                  </a:cubicBezTo>
                  <a:cubicBezTo>
                    <a:pt x="2" y="-2"/>
                    <a:pt x="29" y="7"/>
                    <a:pt x="61" y="22"/>
                  </a:cubicBezTo>
                  <a:cubicBezTo>
                    <a:pt x="93" y="38"/>
                    <a:pt x="117" y="53"/>
                    <a:pt x="116" y="5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425;p67">
              <a:extLst>
                <a:ext uri="{FF2B5EF4-FFF2-40B4-BE49-F238E27FC236}">
                  <a16:creationId xmlns:a16="http://schemas.microsoft.com/office/drawing/2014/main" id="{015C4319-7F0D-9EBC-AD0C-77B8780359DE}"/>
                </a:ext>
              </a:extLst>
            </p:cNvPr>
            <p:cNvSpPr/>
            <p:nvPr/>
          </p:nvSpPr>
          <p:spPr>
            <a:xfrm>
              <a:off x="3954240" y="3395520"/>
              <a:ext cx="44640" cy="11880"/>
            </a:xfrm>
            <a:custGeom>
              <a:avLst/>
              <a:gdLst/>
              <a:ahLst/>
              <a:cxnLst/>
              <a:rect l="l" t="t" r="r" b="b"/>
              <a:pathLst>
                <a:path w="124" h="33" extrusionOk="0">
                  <a:moveTo>
                    <a:pt x="124" y="32"/>
                  </a:moveTo>
                  <a:cubicBezTo>
                    <a:pt x="123" y="35"/>
                    <a:pt x="95" y="32"/>
                    <a:pt x="60" y="23"/>
                  </a:cubicBezTo>
                  <a:cubicBezTo>
                    <a:pt x="26" y="16"/>
                    <a:pt x="-1" y="4"/>
                    <a:pt x="0" y="1"/>
                  </a:cubicBezTo>
                  <a:cubicBezTo>
                    <a:pt x="1" y="-3"/>
                    <a:pt x="29" y="3"/>
                    <a:pt x="64" y="10"/>
                  </a:cubicBezTo>
                  <a:cubicBezTo>
                    <a:pt x="98" y="19"/>
                    <a:pt x="125" y="28"/>
                    <a:pt x="124" y="3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426;p67">
              <a:extLst>
                <a:ext uri="{FF2B5EF4-FFF2-40B4-BE49-F238E27FC236}">
                  <a16:creationId xmlns:a16="http://schemas.microsoft.com/office/drawing/2014/main" id="{8CA1021C-2A02-7350-006C-EDE94C705972}"/>
                </a:ext>
              </a:extLst>
            </p:cNvPr>
            <p:cNvSpPr/>
            <p:nvPr/>
          </p:nvSpPr>
          <p:spPr>
            <a:xfrm>
              <a:off x="4043880" y="3415680"/>
              <a:ext cx="45720" cy="9000"/>
            </a:xfrm>
            <a:custGeom>
              <a:avLst/>
              <a:gdLst/>
              <a:ahLst/>
              <a:cxnLst/>
              <a:rect l="l" t="t" r="r" b="b"/>
              <a:pathLst>
                <a:path w="127" h="25" extrusionOk="0">
                  <a:moveTo>
                    <a:pt x="127" y="24"/>
                  </a:moveTo>
                  <a:cubicBezTo>
                    <a:pt x="126" y="27"/>
                    <a:pt x="97" y="25"/>
                    <a:pt x="62" y="19"/>
                  </a:cubicBezTo>
                  <a:cubicBezTo>
                    <a:pt x="28" y="13"/>
                    <a:pt x="0" y="6"/>
                    <a:pt x="0" y="2"/>
                  </a:cubicBezTo>
                  <a:cubicBezTo>
                    <a:pt x="1" y="-2"/>
                    <a:pt x="30" y="0"/>
                    <a:pt x="65" y="6"/>
                  </a:cubicBezTo>
                  <a:cubicBezTo>
                    <a:pt x="99" y="12"/>
                    <a:pt x="127" y="20"/>
                    <a:pt x="127" y="2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427;p67">
              <a:extLst>
                <a:ext uri="{FF2B5EF4-FFF2-40B4-BE49-F238E27FC236}">
                  <a16:creationId xmlns:a16="http://schemas.microsoft.com/office/drawing/2014/main" id="{3240A543-2DBC-C647-F85B-8A856EEFFCC7}"/>
                </a:ext>
              </a:extLst>
            </p:cNvPr>
            <p:cNvSpPr/>
            <p:nvPr/>
          </p:nvSpPr>
          <p:spPr>
            <a:xfrm>
              <a:off x="4134960" y="3429000"/>
              <a:ext cx="46080" cy="6120"/>
            </a:xfrm>
            <a:custGeom>
              <a:avLst/>
              <a:gdLst/>
              <a:ahLst/>
              <a:cxnLst/>
              <a:rect l="l" t="t" r="r" b="b"/>
              <a:pathLst>
                <a:path w="128" h="17" extrusionOk="0">
                  <a:moveTo>
                    <a:pt x="128" y="14"/>
                  </a:moveTo>
                  <a:cubicBezTo>
                    <a:pt x="128" y="18"/>
                    <a:pt x="99" y="18"/>
                    <a:pt x="64" y="15"/>
                  </a:cubicBezTo>
                  <a:cubicBezTo>
                    <a:pt x="28" y="12"/>
                    <a:pt x="0" y="7"/>
                    <a:pt x="0" y="3"/>
                  </a:cubicBezTo>
                  <a:cubicBezTo>
                    <a:pt x="1" y="-1"/>
                    <a:pt x="30" y="-1"/>
                    <a:pt x="65" y="2"/>
                  </a:cubicBezTo>
                  <a:cubicBezTo>
                    <a:pt x="100" y="5"/>
                    <a:pt x="128" y="11"/>
                    <a:pt x="128" y="1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428;p67">
              <a:extLst>
                <a:ext uri="{FF2B5EF4-FFF2-40B4-BE49-F238E27FC236}">
                  <a16:creationId xmlns:a16="http://schemas.microsoft.com/office/drawing/2014/main" id="{F6A714A8-606A-8488-AD93-E09AE8A9254A}"/>
                </a:ext>
              </a:extLst>
            </p:cNvPr>
            <p:cNvSpPr/>
            <p:nvPr/>
          </p:nvSpPr>
          <p:spPr>
            <a:xfrm>
              <a:off x="4227120" y="3433680"/>
              <a:ext cx="46080" cy="4680"/>
            </a:xfrm>
            <a:custGeom>
              <a:avLst/>
              <a:gdLst/>
              <a:ahLst/>
              <a:cxnLst/>
              <a:rect l="l" t="t" r="r" b="b"/>
              <a:pathLst>
                <a:path w="128" h="13" extrusionOk="0">
                  <a:moveTo>
                    <a:pt x="128" y="6"/>
                  </a:moveTo>
                  <a:cubicBezTo>
                    <a:pt x="128" y="10"/>
                    <a:pt x="99" y="13"/>
                    <a:pt x="64" y="13"/>
                  </a:cubicBezTo>
                  <a:cubicBezTo>
                    <a:pt x="28" y="13"/>
                    <a:pt x="0" y="10"/>
                    <a:pt x="0" y="7"/>
                  </a:cubicBezTo>
                  <a:cubicBezTo>
                    <a:pt x="0" y="3"/>
                    <a:pt x="28" y="0"/>
                    <a:pt x="64" y="0"/>
                  </a:cubicBezTo>
                  <a:cubicBezTo>
                    <a:pt x="99" y="0"/>
                    <a:pt x="128" y="3"/>
                    <a:pt x="128"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429;p67">
              <a:extLst>
                <a:ext uri="{FF2B5EF4-FFF2-40B4-BE49-F238E27FC236}">
                  <a16:creationId xmlns:a16="http://schemas.microsoft.com/office/drawing/2014/main" id="{88383C2B-C045-0262-EB5F-3E0DCC73995F}"/>
                </a:ext>
              </a:extLst>
            </p:cNvPr>
            <p:cNvSpPr/>
            <p:nvPr/>
          </p:nvSpPr>
          <p:spPr>
            <a:xfrm>
              <a:off x="4318920" y="3427560"/>
              <a:ext cx="46080" cy="6840"/>
            </a:xfrm>
            <a:custGeom>
              <a:avLst/>
              <a:gdLst/>
              <a:ahLst/>
              <a:cxnLst/>
              <a:rect l="l" t="t" r="r" b="b"/>
              <a:pathLst>
                <a:path w="128" h="19" extrusionOk="0">
                  <a:moveTo>
                    <a:pt x="128" y="2"/>
                  </a:moveTo>
                  <a:cubicBezTo>
                    <a:pt x="128" y="6"/>
                    <a:pt x="100" y="12"/>
                    <a:pt x="65" y="16"/>
                  </a:cubicBezTo>
                  <a:cubicBezTo>
                    <a:pt x="29" y="20"/>
                    <a:pt x="1" y="20"/>
                    <a:pt x="0" y="16"/>
                  </a:cubicBezTo>
                  <a:cubicBezTo>
                    <a:pt x="0" y="13"/>
                    <a:pt x="28" y="7"/>
                    <a:pt x="63" y="3"/>
                  </a:cubicBezTo>
                  <a:cubicBezTo>
                    <a:pt x="98" y="-1"/>
                    <a:pt x="127" y="-1"/>
                    <a:pt x="128"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430;p67">
              <a:extLst>
                <a:ext uri="{FF2B5EF4-FFF2-40B4-BE49-F238E27FC236}">
                  <a16:creationId xmlns:a16="http://schemas.microsoft.com/office/drawing/2014/main" id="{B5F5A7D3-2016-79F1-11D9-E26013BEC223}"/>
                </a:ext>
              </a:extLst>
            </p:cNvPr>
            <p:cNvSpPr/>
            <p:nvPr/>
          </p:nvSpPr>
          <p:spPr>
            <a:xfrm>
              <a:off x="4410360" y="3409920"/>
              <a:ext cx="44640" cy="11160"/>
            </a:xfrm>
            <a:custGeom>
              <a:avLst/>
              <a:gdLst/>
              <a:ahLst/>
              <a:cxnLst/>
              <a:rect l="l" t="t" r="r" b="b"/>
              <a:pathLst>
                <a:path w="124" h="31" extrusionOk="0">
                  <a:moveTo>
                    <a:pt x="124" y="1"/>
                  </a:moveTo>
                  <a:cubicBezTo>
                    <a:pt x="125" y="5"/>
                    <a:pt x="98" y="14"/>
                    <a:pt x="64" y="22"/>
                  </a:cubicBezTo>
                  <a:cubicBezTo>
                    <a:pt x="29" y="30"/>
                    <a:pt x="0" y="34"/>
                    <a:pt x="0" y="30"/>
                  </a:cubicBezTo>
                  <a:cubicBezTo>
                    <a:pt x="-1" y="27"/>
                    <a:pt x="26" y="17"/>
                    <a:pt x="61" y="9"/>
                  </a:cubicBezTo>
                  <a:cubicBezTo>
                    <a:pt x="95" y="1"/>
                    <a:pt x="123" y="-2"/>
                    <a:pt x="1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431;p67">
              <a:extLst>
                <a:ext uri="{FF2B5EF4-FFF2-40B4-BE49-F238E27FC236}">
                  <a16:creationId xmlns:a16="http://schemas.microsoft.com/office/drawing/2014/main" id="{AD8C0CA0-BA9E-E957-991B-2FAB76622C10}"/>
                </a:ext>
              </a:extLst>
            </p:cNvPr>
            <p:cNvSpPr/>
            <p:nvPr/>
          </p:nvSpPr>
          <p:spPr>
            <a:xfrm>
              <a:off x="4499280" y="3380400"/>
              <a:ext cx="42840" cy="16920"/>
            </a:xfrm>
            <a:custGeom>
              <a:avLst/>
              <a:gdLst/>
              <a:ahLst/>
              <a:cxnLst/>
              <a:rect l="l" t="t" r="r" b="b"/>
              <a:pathLst>
                <a:path w="119" h="47" extrusionOk="0">
                  <a:moveTo>
                    <a:pt x="119" y="1"/>
                  </a:moveTo>
                  <a:cubicBezTo>
                    <a:pt x="121" y="5"/>
                    <a:pt x="95" y="18"/>
                    <a:pt x="62" y="30"/>
                  </a:cubicBezTo>
                  <a:cubicBezTo>
                    <a:pt x="29" y="43"/>
                    <a:pt x="1" y="50"/>
                    <a:pt x="0" y="47"/>
                  </a:cubicBezTo>
                  <a:cubicBezTo>
                    <a:pt x="-1" y="43"/>
                    <a:pt x="24" y="30"/>
                    <a:pt x="57" y="18"/>
                  </a:cubicBezTo>
                  <a:cubicBezTo>
                    <a:pt x="90" y="5"/>
                    <a:pt x="118" y="-2"/>
                    <a:pt x="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432;p67">
              <a:extLst>
                <a:ext uri="{FF2B5EF4-FFF2-40B4-BE49-F238E27FC236}">
                  <a16:creationId xmlns:a16="http://schemas.microsoft.com/office/drawing/2014/main" id="{569D4035-752F-D686-AD09-FE86B95E84E9}"/>
                </a:ext>
              </a:extLst>
            </p:cNvPr>
            <p:cNvSpPr/>
            <p:nvPr/>
          </p:nvSpPr>
          <p:spPr>
            <a:xfrm>
              <a:off x="4583880" y="3339000"/>
              <a:ext cx="40320" cy="22680"/>
            </a:xfrm>
            <a:custGeom>
              <a:avLst/>
              <a:gdLst/>
              <a:ahLst/>
              <a:cxnLst/>
              <a:rect l="l" t="t" r="r" b="b"/>
              <a:pathLst>
                <a:path w="112" h="63" extrusionOk="0">
                  <a:moveTo>
                    <a:pt x="112" y="1"/>
                  </a:moveTo>
                  <a:cubicBezTo>
                    <a:pt x="114" y="4"/>
                    <a:pt x="91" y="21"/>
                    <a:pt x="60" y="38"/>
                  </a:cubicBezTo>
                  <a:cubicBezTo>
                    <a:pt x="29" y="55"/>
                    <a:pt x="2" y="66"/>
                    <a:pt x="1" y="63"/>
                  </a:cubicBezTo>
                  <a:cubicBezTo>
                    <a:pt x="-1" y="60"/>
                    <a:pt x="22" y="43"/>
                    <a:pt x="53" y="26"/>
                  </a:cubicBezTo>
                  <a:cubicBezTo>
                    <a:pt x="84" y="9"/>
                    <a:pt x="111" y="-2"/>
                    <a:pt x="1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433;p67">
              <a:extLst>
                <a:ext uri="{FF2B5EF4-FFF2-40B4-BE49-F238E27FC236}">
                  <a16:creationId xmlns:a16="http://schemas.microsoft.com/office/drawing/2014/main" id="{F6F855E1-D1EC-B143-9093-C88F18198051}"/>
                </a:ext>
              </a:extLst>
            </p:cNvPr>
            <p:cNvSpPr/>
            <p:nvPr/>
          </p:nvSpPr>
          <p:spPr>
            <a:xfrm>
              <a:off x="4662360" y="3286080"/>
              <a:ext cx="37080" cy="28080"/>
            </a:xfrm>
            <a:custGeom>
              <a:avLst/>
              <a:gdLst/>
              <a:ahLst/>
              <a:cxnLst/>
              <a:rect l="l" t="t" r="r" b="b"/>
              <a:pathLst>
                <a:path w="103" h="78" extrusionOk="0">
                  <a:moveTo>
                    <a:pt x="103" y="1"/>
                  </a:moveTo>
                  <a:cubicBezTo>
                    <a:pt x="105" y="3"/>
                    <a:pt x="84" y="23"/>
                    <a:pt x="56" y="45"/>
                  </a:cubicBezTo>
                  <a:cubicBezTo>
                    <a:pt x="28" y="66"/>
                    <a:pt x="4" y="81"/>
                    <a:pt x="1" y="78"/>
                  </a:cubicBezTo>
                  <a:cubicBezTo>
                    <a:pt x="-1" y="75"/>
                    <a:pt x="20" y="55"/>
                    <a:pt x="48" y="34"/>
                  </a:cubicBezTo>
                  <a:cubicBezTo>
                    <a:pt x="76" y="13"/>
                    <a:pt x="101" y="-2"/>
                    <a:pt x="1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434;p67">
              <a:extLst>
                <a:ext uri="{FF2B5EF4-FFF2-40B4-BE49-F238E27FC236}">
                  <a16:creationId xmlns:a16="http://schemas.microsoft.com/office/drawing/2014/main" id="{7F8E7EA2-5AD8-5745-A2B0-AB7678868229}"/>
                </a:ext>
              </a:extLst>
            </p:cNvPr>
            <p:cNvSpPr/>
            <p:nvPr/>
          </p:nvSpPr>
          <p:spPr>
            <a:xfrm>
              <a:off x="4733640" y="3238560"/>
              <a:ext cx="17280" cy="17280"/>
            </a:xfrm>
            <a:custGeom>
              <a:avLst/>
              <a:gdLst/>
              <a:ahLst/>
              <a:cxnLst/>
              <a:rect l="l" t="t" r="r" b="b"/>
              <a:pathLst>
                <a:path w="48" h="48" extrusionOk="0">
                  <a:moveTo>
                    <a:pt x="48" y="1"/>
                  </a:moveTo>
                  <a:cubicBezTo>
                    <a:pt x="51" y="3"/>
                    <a:pt x="42" y="16"/>
                    <a:pt x="29" y="29"/>
                  </a:cubicBezTo>
                  <a:cubicBezTo>
                    <a:pt x="16" y="42"/>
                    <a:pt x="3" y="50"/>
                    <a:pt x="1" y="48"/>
                  </a:cubicBezTo>
                  <a:cubicBezTo>
                    <a:pt x="-2" y="45"/>
                    <a:pt x="7" y="32"/>
                    <a:pt x="20" y="19"/>
                  </a:cubicBezTo>
                  <a:cubicBezTo>
                    <a:pt x="33" y="6"/>
                    <a:pt x="45" y="-2"/>
                    <a:pt x="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435;p67">
              <a:extLst>
                <a:ext uri="{FF2B5EF4-FFF2-40B4-BE49-F238E27FC236}">
                  <a16:creationId xmlns:a16="http://schemas.microsoft.com/office/drawing/2014/main" id="{82112759-CAEC-ED3B-B735-48BE6613BD64}"/>
                </a:ext>
              </a:extLst>
            </p:cNvPr>
            <p:cNvSpPr/>
            <p:nvPr/>
          </p:nvSpPr>
          <p:spPr>
            <a:xfrm>
              <a:off x="4212000" y="2560320"/>
              <a:ext cx="5040" cy="957600"/>
            </a:xfrm>
            <a:custGeom>
              <a:avLst/>
              <a:gdLst/>
              <a:ahLst/>
              <a:cxnLst/>
              <a:rect l="l" t="t" r="r" b="b"/>
              <a:pathLst>
                <a:path w="14" h="2660" extrusionOk="0">
                  <a:moveTo>
                    <a:pt x="7" y="2660"/>
                  </a:moveTo>
                  <a:cubicBezTo>
                    <a:pt x="3" y="2660"/>
                    <a:pt x="0" y="2064"/>
                    <a:pt x="0" y="1330"/>
                  </a:cubicBezTo>
                  <a:cubicBezTo>
                    <a:pt x="0" y="596"/>
                    <a:pt x="3" y="0"/>
                    <a:pt x="7" y="0"/>
                  </a:cubicBezTo>
                  <a:cubicBezTo>
                    <a:pt x="11" y="0"/>
                    <a:pt x="14" y="596"/>
                    <a:pt x="14" y="1330"/>
                  </a:cubicBezTo>
                  <a:cubicBezTo>
                    <a:pt x="14" y="2064"/>
                    <a:pt x="11" y="2660"/>
                    <a:pt x="7" y="266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436;p67">
              <a:extLst>
                <a:ext uri="{FF2B5EF4-FFF2-40B4-BE49-F238E27FC236}">
                  <a16:creationId xmlns:a16="http://schemas.microsoft.com/office/drawing/2014/main" id="{AA2BC2BE-CE32-9D85-FC25-A3EF60CC2E66}"/>
                </a:ext>
              </a:extLst>
            </p:cNvPr>
            <p:cNvSpPr/>
            <p:nvPr/>
          </p:nvSpPr>
          <p:spPr>
            <a:xfrm>
              <a:off x="4214880" y="2778480"/>
              <a:ext cx="431640" cy="451080"/>
            </a:xfrm>
            <a:custGeom>
              <a:avLst/>
              <a:gdLst/>
              <a:ahLst/>
              <a:cxnLst/>
              <a:rect l="l" t="t" r="r" b="b"/>
              <a:pathLst>
                <a:path w="1199" h="1253" extrusionOk="0">
                  <a:moveTo>
                    <a:pt x="1199" y="0"/>
                  </a:moveTo>
                  <a:cubicBezTo>
                    <a:pt x="1202" y="2"/>
                    <a:pt x="936" y="285"/>
                    <a:pt x="604" y="631"/>
                  </a:cubicBezTo>
                  <a:cubicBezTo>
                    <a:pt x="273" y="977"/>
                    <a:pt x="3" y="1256"/>
                    <a:pt x="0" y="1253"/>
                  </a:cubicBezTo>
                  <a:cubicBezTo>
                    <a:pt x="-3" y="1251"/>
                    <a:pt x="264" y="968"/>
                    <a:pt x="595" y="622"/>
                  </a:cubicBezTo>
                  <a:cubicBezTo>
                    <a:pt x="926" y="276"/>
                    <a:pt x="1197" y="-3"/>
                    <a:pt x="11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437;p67">
              <a:extLst>
                <a:ext uri="{FF2B5EF4-FFF2-40B4-BE49-F238E27FC236}">
                  <a16:creationId xmlns:a16="http://schemas.microsoft.com/office/drawing/2014/main" id="{5408F3B2-D990-512E-E602-DAFB5410325A}"/>
                </a:ext>
              </a:extLst>
            </p:cNvPr>
            <p:cNvSpPr/>
            <p:nvPr/>
          </p:nvSpPr>
          <p:spPr>
            <a:xfrm>
              <a:off x="4614120" y="2748600"/>
              <a:ext cx="79560" cy="68040"/>
            </a:xfrm>
            <a:custGeom>
              <a:avLst/>
              <a:gdLst/>
              <a:ahLst/>
              <a:cxnLst/>
              <a:rect l="l" t="t" r="r" b="b"/>
              <a:pathLst>
                <a:path w="221" h="189" extrusionOk="0">
                  <a:moveTo>
                    <a:pt x="18" y="74"/>
                  </a:moveTo>
                  <a:cubicBezTo>
                    <a:pt x="17" y="73"/>
                    <a:pt x="37" y="65"/>
                    <a:pt x="72" y="52"/>
                  </a:cubicBezTo>
                  <a:cubicBezTo>
                    <a:pt x="106" y="40"/>
                    <a:pt x="155" y="23"/>
                    <a:pt x="211" y="3"/>
                  </a:cubicBezTo>
                  <a:lnTo>
                    <a:pt x="221" y="0"/>
                  </a:lnTo>
                  <a:lnTo>
                    <a:pt x="220" y="10"/>
                  </a:lnTo>
                  <a:cubicBezTo>
                    <a:pt x="215" y="39"/>
                    <a:pt x="210" y="70"/>
                    <a:pt x="205" y="102"/>
                  </a:cubicBezTo>
                  <a:cubicBezTo>
                    <a:pt x="200" y="130"/>
                    <a:pt x="196" y="157"/>
                    <a:pt x="191" y="182"/>
                  </a:cubicBezTo>
                  <a:lnTo>
                    <a:pt x="190" y="189"/>
                  </a:lnTo>
                  <a:lnTo>
                    <a:pt x="184" y="187"/>
                  </a:lnTo>
                  <a:cubicBezTo>
                    <a:pt x="121" y="172"/>
                    <a:pt x="73" y="142"/>
                    <a:pt x="43" y="117"/>
                  </a:cubicBezTo>
                  <a:cubicBezTo>
                    <a:pt x="28" y="104"/>
                    <a:pt x="17" y="93"/>
                    <a:pt x="10" y="85"/>
                  </a:cubicBezTo>
                  <a:cubicBezTo>
                    <a:pt x="3" y="77"/>
                    <a:pt x="0" y="72"/>
                    <a:pt x="0" y="71"/>
                  </a:cubicBezTo>
                  <a:cubicBezTo>
                    <a:pt x="2" y="70"/>
                    <a:pt x="17" y="87"/>
                    <a:pt x="48" y="110"/>
                  </a:cubicBezTo>
                  <a:cubicBezTo>
                    <a:pt x="78" y="133"/>
                    <a:pt x="126" y="161"/>
                    <a:pt x="186" y="175"/>
                  </a:cubicBezTo>
                  <a:lnTo>
                    <a:pt x="179" y="180"/>
                  </a:lnTo>
                  <a:cubicBezTo>
                    <a:pt x="183" y="155"/>
                    <a:pt x="187" y="128"/>
                    <a:pt x="192" y="100"/>
                  </a:cubicBezTo>
                  <a:cubicBezTo>
                    <a:pt x="197" y="68"/>
                    <a:pt x="202" y="37"/>
                    <a:pt x="207" y="8"/>
                  </a:cubicBezTo>
                  <a:lnTo>
                    <a:pt x="215" y="15"/>
                  </a:lnTo>
                  <a:cubicBezTo>
                    <a:pt x="158" y="34"/>
                    <a:pt x="109" y="49"/>
                    <a:pt x="74" y="60"/>
                  </a:cubicBezTo>
                  <a:cubicBezTo>
                    <a:pt x="39" y="70"/>
                    <a:pt x="18" y="76"/>
                    <a:pt x="18" y="7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38;p67">
              <a:extLst>
                <a:ext uri="{FF2B5EF4-FFF2-40B4-BE49-F238E27FC236}">
                  <a16:creationId xmlns:a16="http://schemas.microsoft.com/office/drawing/2014/main" id="{D752FBE8-1117-164F-2914-70FABF9C5815}"/>
                </a:ext>
              </a:extLst>
            </p:cNvPr>
            <p:cNvSpPr/>
            <p:nvPr/>
          </p:nvSpPr>
          <p:spPr>
            <a:xfrm>
              <a:off x="4755960" y="2745360"/>
              <a:ext cx="71640" cy="120240"/>
            </a:xfrm>
            <a:custGeom>
              <a:avLst/>
              <a:gdLst/>
              <a:ahLst/>
              <a:cxnLst/>
              <a:rect l="l" t="t" r="r" b="b"/>
              <a:pathLst>
                <a:path w="199" h="334" extrusionOk="0">
                  <a:moveTo>
                    <a:pt x="1" y="334"/>
                  </a:moveTo>
                  <a:cubicBezTo>
                    <a:pt x="-2" y="332"/>
                    <a:pt x="40" y="255"/>
                    <a:pt x="94" y="163"/>
                  </a:cubicBezTo>
                  <a:cubicBezTo>
                    <a:pt x="149" y="71"/>
                    <a:pt x="196" y="-2"/>
                    <a:pt x="199" y="0"/>
                  </a:cubicBezTo>
                  <a:cubicBezTo>
                    <a:pt x="202" y="1"/>
                    <a:pt x="160" y="78"/>
                    <a:pt x="106" y="170"/>
                  </a:cubicBezTo>
                  <a:cubicBezTo>
                    <a:pt x="51" y="262"/>
                    <a:pt x="4" y="336"/>
                    <a:pt x="1" y="3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39;p67">
              <a:extLst>
                <a:ext uri="{FF2B5EF4-FFF2-40B4-BE49-F238E27FC236}">
                  <a16:creationId xmlns:a16="http://schemas.microsoft.com/office/drawing/2014/main" id="{ED23B173-FD85-17AD-7CF2-4E33E6A337B1}"/>
                </a:ext>
              </a:extLst>
            </p:cNvPr>
            <p:cNvSpPr/>
            <p:nvPr/>
          </p:nvSpPr>
          <p:spPr>
            <a:xfrm>
              <a:off x="4754520" y="2770560"/>
              <a:ext cx="79920" cy="127440"/>
            </a:xfrm>
            <a:custGeom>
              <a:avLst/>
              <a:gdLst/>
              <a:ahLst/>
              <a:cxnLst/>
              <a:rect l="l" t="t" r="r" b="b"/>
              <a:pathLst>
                <a:path w="222" h="354" extrusionOk="0">
                  <a:moveTo>
                    <a:pt x="222" y="354"/>
                  </a:moveTo>
                  <a:cubicBezTo>
                    <a:pt x="219" y="356"/>
                    <a:pt x="167" y="278"/>
                    <a:pt x="106" y="181"/>
                  </a:cubicBezTo>
                  <a:cubicBezTo>
                    <a:pt x="45" y="83"/>
                    <a:pt x="-2" y="2"/>
                    <a:pt x="1" y="0"/>
                  </a:cubicBezTo>
                  <a:cubicBezTo>
                    <a:pt x="4" y="-2"/>
                    <a:pt x="56" y="76"/>
                    <a:pt x="117" y="174"/>
                  </a:cubicBezTo>
                  <a:cubicBezTo>
                    <a:pt x="178" y="271"/>
                    <a:pt x="225" y="352"/>
                    <a:pt x="222" y="35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40;p67">
              <a:extLst>
                <a:ext uri="{FF2B5EF4-FFF2-40B4-BE49-F238E27FC236}">
                  <a16:creationId xmlns:a16="http://schemas.microsoft.com/office/drawing/2014/main" id="{271874DD-9488-ED54-FC31-218C5AE8157F}"/>
                </a:ext>
              </a:extLst>
            </p:cNvPr>
            <p:cNvSpPr/>
            <p:nvPr/>
          </p:nvSpPr>
          <p:spPr>
            <a:xfrm>
              <a:off x="4857480" y="2814840"/>
              <a:ext cx="41400" cy="85320"/>
            </a:xfrm>
            <a:custGeom>
              <a:avLst/>
              <a:gdLst/>
              <a:ahLst/>
              <a:cxnLst/>
              <a:rect l="l" t="t" r="r" b="b"/>
              <a:pathLst>
                <a:path w="115" h="237" extrusionOk="0">
                  <a:moveTo>
                    <a:pt x="115" y="160"/>
                  </a:moveTo>
                  <a:cubicBezTo>
                    <a:pt x="111" y="162"/>
                    <a:pt x="93" y="87"/>
                    <a:pt x="23" y="16"/>
                  </a:cubicBezTo>
                  <a:lnTo>
                    <a:pt x="33" y="14"/>
                  </a:lnTo>
                  <a:cubicBezTo>
                    <a:pt x="25" y="33"/>
                    <a:pt x="19" y="55"/>
                    <a:pt x="16" y="79"/>
                  </a:cubicBezTo>
                  <a:cubicBezTo>
                    <a:pt x="11" y="116"/>
                    <a:pt x="15" y="153"/>
                    <a:pt x="24" y="183"/>
                  </a:cubicBezTo>
                  <a:lnTo>
                    <a:pt x="12" y="185"/>
                  </a:lnTo>
                  <a:cubicBezTo>
                    <a:pt x="10" y="145"/>
                    <a:pt x="8" y="112"/>
                    <a:pt x="8" y="88"/>
                  </a:cubicBezTo>
                  <a:cubicBezTo>
                    <a:pt x="7" y="65"/>
                    <a:pt x="7" y="51"/>
                    <a:pt x="8" y="51"/>
                  </a:cubicBezTo>
                  <a:cubicBezTo>
                    <a:pt x="10" y="51"/>
                    <a:pt x="12" y="64"/>
                    <a:pt x="15" y="88"/>
                  </a:cubicBezTo>
                  <a:cubicBezTo>
                    <a:pt x="17" y="111"/>
                    <a:pt x="21" y="145"/>
                    <a:pt x="24" y="184"/>
                  </a:cubicBezTo>
                  <a:lnTo>
                    <a:pt x="28" y="237"/>
                  </a:lnTo>
                  <a:lnTo>
                    <a:pt x="12" y="186"/>
                  </a:lnTo>
                  <a:cubicBezTo>
                    <a:pt x="2" y="155"/>
                    <a:pt x="-3" y="117"/>
                    <a:pt x="3" y="77"/>
                  </a:cubicBezTo>
                  <a:cubicBezTo>
                    <a:pt x="6" y="52"/>
                    <a:pt x="13" y="29"/>
                    <a:pt x="22" y="9"/>
                  </a:cubicBezTo>
                  <a:lnTo>
                    <a:pt x="26" y="0"/>
                  </a:lnTo>
                  <a:lnTo>
                    <a:pt x="32" y="7"/>
                  </a:lnTo>
                  <a:cubicBezTo>
                    <a:pt x="67" y="44"/>
                    <a:pt x="89" y="83"/>
                    <a:pt x="101" y="112"/>
                  </a:cubicBezTo>
                  <a:cubicBezTo>
                    <a:pt x="113" y="141"/>
                    <a:pt x="116" y="159"/>
                    <a:pt x="115" y="16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41;p67">
              <a:extLst>
                <a:ext uri="{FF2B5EF4-FFF2-40B4-BE49-F238E27FC236}">
                  <a16:creationId xmlns:a16="http://schemas.microsoft.com/office/drawing/2014/main" id="{C5ED427A-003D-2B64-E813-D54B83DAF879}"/>
                </a:ext>
              </a:extLst>
            </p:cNvPr>
            <p:cNvSpPr/>
            <p:nvPr/>
          </p:nvSpPr>
          <p:spPr>
            <a:xfrm>
              <a:off x="4343760" y="3137040"/>
              <a:ext cx="59400" cy="88200"/>
            </a:xfrm>
            <a:custGeom>
              <a:avLst/>
              <a:gdLst/>
              <a:ahLst/>
              <a:cxnLst/>
              <a:rect l="l" t="t" r="r" b="b"/>
              <a:pathLst>
                <a:path w="165" h="245" extrusionOk="0">
                  <a:moveTo>
                    <a:pt x="84" y="245"/>
                  </a:moveTo>
                  <a:cubicBezTo>
                    <a:pt x="84" y="244"/>
                    <a:pt x="91" y="242"/>
                    <a:pt x="102" y="236"/>
                  </a:cubicBezTo>
                  <a:cubicBezTo>
                    <a:pt x="113" y="230"/>
                    <a:pt x="128" y="218"/>
                    <a:pt x="138" y="198"/>
                  </a:cubicBezTo>
                  <a:cubicBezTo>
                    <a:pt x="149" y="178"/>
                    <a:pt x="156" y="152"/>
                    <a:pt x="153" y="122"/>
                  </a:cubicBezTo>
                  <a:cubicBezTo>
                    <a:pt x="150" y="92"/>
                    <a:pt x="138" y="61"/>
                    <a:pt x="123" y="29"/>
                  </a:cubicBezTo>
                  <a:cubicBezTo>
                    <a:pt x="119" y="21"/>
                    <a:pt x="116" y="13"/>
                    <a:pt x="112" y="6"/>
                  </a:cubicBezTo>
                  <a:lnTo>
                    <a:pt x="124" y="0"/>
                  </a:lnTo>
                  <a:cubicBezTo>
                    <a:pt x="143" y="33"/>
                    <a:pt x="128" y="72"/>
                    <a:pt x="105" y="91"/>
                  </a:cubicBezTo>
                  <a:cubicBezTo>
                    <a:pt x="93" y="101"/>
                    <a:pt x="77" y="105"/>
                    <a:pt x="64" y="104"/>
                  </a:cubicBezTo>
                  <a:cubicBezTo>
                    <a:pt x="50" y="103"/>
                    <a:pt x="39" y="98"/>
                    <a:pt x="29" y="91"/>
                  </a:cubicBezTo>
                  <a:cubicBezTo>
                    <a:pt x="11" y="78"/>
                    <a:pt x="3" y="61"/>
                    <a:pt x="1" y="49"/>
                  </a:cubicBezTo>
                  <a:cubicBezTo>
                    <a:pt x="-1" y="37"/>
                    <a:pt x="1" y="30"/>
                    <a:pt x="2" y="30"/>
                  </a:cubicBezTo>
                  <a:cubicBezTo>
                    <a:pt x="3" y="31"/>
                    <a:pt x="3" y="37"/>
                    <a:pt x="6" y="48"/>
                  </a:cubicBezTo>
                  <a:cubicBezTo>
                    <a:pt x="9" y="58"/>
                    <a:pt x="18" y="73"/>
                    <a:pt x="34" y="84"/>
                  </a:cubicBezTo>
                  <a:cubicBezTo>
                    <a:pt x="43" y="89"/>
                    <a:pt x="53" y="93"/>
                    <a:pt x="64" y="93"/>
                  </a:cubicBezTo>
                  <a:cubicBezTo>
                    <a:pt x="75" y="93"/>
                    <a:pt x="88" y="90"/>
                    <a:pt x="97" y="82"/>
                  </a:cubicBezTo>
                  <a:cubicBezTo>
                    <a:pt x="117" y="66"/>
                    <a:pt x="128" y="32"/>
                    <a:pt x="112" y="7"/>
                  </a:cubicBezTo>
                  <a:lnTo>
                    <a:pt x="124" y="0"/>
                  </a:lnTo>
                  <a:cubicBezTo>
                    <a:pt x="128" y="8"/>
                    <a:pt x="131" y="15"/>
                    <a:pt x="135" y="23"/>
                  </a:cubicBezTo>
                  <a:cubicBezTo>
                    <a:pt x="150" y="55"/>
                    <a:pt x="162" y="89"/>
                    <a:pt x="165" y="121"/>
                  </a:cubicBezTo>
                  <a:cubicBezTo>
                    <a:pt x="168" y="153"/>
                    <a:pt x="159" y="182"/>
                    <a:pt x="147" y="203"/>
                  </a:cubicBezTo>
                  <a:cubicBezTo>
                    <a:pt x="134" y="224"/>
                    <a:pt x="117" y="236"/>
                    <a:pt x="104" y="241"/>
                  </a:cubicBezTo>
                  <a:cubicBezTo>
                    <a:pt x="92" y="246"/>
                    <a:pt x="84" y="245"/>
                    <a:pt x="84" y="24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2;p67">
              <a:extLst>
                <a:ext uri="{FF2B5EF4-FFF2-40B4-BE49-F238E27FC236}">
                  <a16:creationId xmlns:a16="http://schemas.microsoft.com/office/drawing/2014/main" id="{F4D2F7A2-DF70-6EAA-332D-B8C6A8AE9DB7}"/>
                </a:ext>
              </a:extLst>
            </p:cNvPr>
            <p:cNvSpPr/>
            <p:nvPr/>
          </p:nvSpPr>
          <p:spPr>
            <a:xfrm>
              <a:off x="4201560" y="2873880"/>
              <a:ext cx="360360" cy="9720"/>
            </a:xfrm>
            <a:custGeom>
              <a:avLst/>
              <a:gdLst/>
              <a:ahLst/>
              <a:cxnLst/>
              <a:rect l="l" t="t" r="r" b="b"/>
              <a:pathLst>
                <a:path w="1001" h="27" extrusionOk="0">
                  <a:moveTo>
                    <a:pt x="1001" y="1"/>
                  </a:moveTo>
                  <a:cubicBezTo>
                    <a:pt x="1001" y="2"/>
                    <a:pt x="987" y="4"/>
                    <a:pt x="961" y="6"/>
                  </a:cubicBezTo>
                  <a:cubicBezTo>
                    <a:pt x="936" y="9"/>
                    <a:pt x="900" y="12"/>
                    <a:pt x="854" y="15"/>
                  </a:cubicBezTo>
                  <a:cubicBezTo>
                    <a:pt x="764" y="21"/>
                    <a:pt x="639" y="27"/>
                    <a:pt x="500" y="27"/>
                  </a:cubicBezTo>
                  <a:cubicBezTo>
                    <a:pt x="362" y="27"/>
                    <a:pt x="237" y="23"/>
                    <a:pt x="146" y="17"/>
                  </a:cubicBezTo>
                  <a:cubicBezTo>
                    <a:pt x="101" y="14"/>
                    <a:pt x="64" y="12"/>
                    <a:pt x="39" y="9"/>
                  </a:cubicBezTo>
                  <a:cubicBezTo>
                    <a:pt x="14" y="7"/>
                    <a:pt x="0" y="5"/>
                    <a:pt x="0" y="4"/>
                  </a:cubicBezTo>
                  <a:cubicBezTo>
                    <a:pt x="0" y="3"/>
                    <a:pt x="14" y="3"/>
                    <a:pt x="39" y="4"/>
                  </a:cubicBezTo>
                  <a:cubicBezTo>
                    <a:pt x="67" y="5"/>
                    <a:pt x="103" y="6"/>
                    <a:pt x="147" y="8"/>
                  </a:cubicBezTo>
                  <a:cubicBezTo>
                    <a:pt x="237" y="11"/>
                    <a:pt x="362" y="14"/>
                    <a:pt x="500" y="14"/>
                  </a:cubicBezTo>
                  <a:cubicBezTo>
                    <a:pt x="638" y="13"/>
                    <a:pt x="763" y="9"/>
                    <a:pt x="854" y="6"/>
                  </a:cubicBezTo>
                  <a:cubicBezTo>
                    <a:pt x="897" y="4"/>
                    <a:pt x="933" y="2"/>
                    <a:pt x="961" y="1"/>
                  </a:cubicBezTo>
                  <a:cubicBezTo>
                    <a:pt x="986" y="0"/>
                    <a:pt x="1001" y="0"/>
                    <a:pt x="1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43;p67">
              <a:extLst>
                <a:ext uri="{FF2B5EF4-FFF2-40B4-BE49-F238E27FC236}">
                  <a16:creationId xmlns:a16="http://schemas.microsoft.com/office/drawing/2014/main" id="{5FE188EC-B235-16E8-904C-2C6B741145F9}"/>
                </a:ext>
              </a:extLst>
            </p:cNvPr>
            <p:cNvSpPr/>
            <p:nvPr/>
          </p:nvSpPr>
          <p:spPr>
            <a:xfrm>
              <a:off x="4259520" y="2787120"/>
              <a:ext cx="48240" cy="5400"/>
            </a:xfrm>
            <a:custGeom>
              <a:avLst/>
              <a:gdLst/>
              <a:ahLst/>
              <a:cxnLst/>
              <a:rect l="l" t="t" r="r" b="b"/>
              <a:pathLst>
                <a:path w="134" h="15" extrusionOk="0">
                  <a:moveTo>
                    <a:pt x="134" y="2"/>
                  </a:moveTo>
                  <a:cubicBezTo>
                    <a:pt x="135" y="5"/>
                    <a:pt x="106" y="15"/>
                    <a:pt x="67" y="15"/>
                  </a:cubicBezTo>
                  <a:cubicBezTo>
                    <a:pt x="29" y="15"/>
                    <a:pt x="-1" y="5"/>
                    <a:pt x="0" y="2"/>
                  </a:cubicBezTo>
                  <a:cubicBezTo>
                    <a:pt x="1" y="-2"/>
                    <a:pt x="31" y="2"/>
                    <a:pt x="67" y="2"/>
                  </a:cubicBezTo>
                  <a:cubicBezTo>
                    <a:pt x="104" y="2"/>
                    <a:pt x="134" y="-2"/>
                    <a:pt x="134"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44;p67">
              <a:extLst>
                <a:ext uri="{FF2B5EF4-FFF2-40B4-BE49-F238E27FC236}">
                  <a16:creationId xmlns:a16="http://schemas.microsoft.com/office/drawing/2014/main" id="{96004A96-9122-CFA7-D52A-338E7B279A7D}"/>
                </a:ext>
              </a:extLst>
            </p:cNvPr>
            <p:cNvSpPr/>
            <p:nvPr/>
          </p:nvSpPr>
          <p:spPr>
            <a:xfrm>
              <a:off x="4259160" y="2799360"/>
              <a:ext cx="57960" cy="63000"/>
            </a:xfrm>
            <a:custGeom>
              <a:avLst/>
              <a:gdLst/>
              <a:ahLst/>
              <a:cxnLst/>
              <a:rect l="l" t="t" r="r" b="b"/>
              <a:pathLst>
                <a:path w="161" h="175" extrusionOk="0">
                  <a:moveTo>
                    <a:pt x="1" y="115"/>
                  </a:moveTo>
                  <a:cubicBezTo>
                    <a:pt x="2" y="114"/>
                    <a:pt x="6" y="119"/>
                    <a:pt x="14" y="127"/>
                  </a:cubicBezTo>
                  <a:cubicBezTo>
                    <a:pt x="22" y="135"/>
                    <a:pt x="34" y="147"/>
                    <a:pt x="52" y="156"/>
                  </a:cubicBezTo>
                  <a:cubicBezTo>
                    <a:pt x="69" y="165"/>
                    <a:pt x="93" y="169"/>
                    <a:pt x="115" y="156"/>
                  </a:cubicBezTo>
                  <a:cubicBezTo>
                    <a:pt x="138" y="144"/>
                    <a:pt x="154" y="117"/>
                    <a:pt x="146" y="89"/>
                  </a:cubicBezTo>
                  <a:cubicBezTo>
                    <a:pt x="140" y="63"/>
                    <a:pt x="117" y="44"/>
                    <a:pt x="94" y="44"/>
                  </a:cubicBezTo>
                  <a:cubicBezTo>
                    <a:pt x="71" y="43"/>
                    <a:pt x="51" y="56"/>
                    <a:pt x="42" y="71"/>
                  </a:cubicBezTo>
                  <a:lnTo>
                    <a:pt x="38" y="78"/>
                  </a:lnTo>
                  <a:lnTo>
                    <a:pt x="34" y="72"/>
                  </a:lnTo>
                  <a:cubicBezTo>
                    <a:pt x="17" y="50"/>
                    <a:pt x="23" y="26"/>
                    <a:pt x="30" y="14"/>
                  </a:cubicBezTo>
                  <a:cubicBezTo>
                    <a:pt x="38" y="2"/>
                    <a:pt x="46" y="-1"/>
                    <a:pt x="46" y="0"/>
                  </a:cubicBezTo>
                  <a:cubicBezTo>
                    <a:pt x="47" y="1"/>
                    <a:pt x="40" y="5"/>
                    <a:pt x="35" y="17"/>
                  </a:cubicBezTo>
                  <a:cubicBezTo>
                    <a:pt x="30" y="28"/>
                    <a:pt x="27" y="49"/>
                    <a:pt x="41" y="65"/>
                  </a:cubicBezTo>
                  <a:lnTo>
                    <a:pt x="33" y="66"/>
                  </a:lnTo>
                  <a:cubicBezTo>
                    <a:pt x="43" y="47"/>
                    <a:pt x="67" y="32"/>
                    <a:pt x="95" y="32"/>
                  </a:cubicBezTo>
                  <a:cubicBezTo>
                    <a:pt x="123" y="31"/>
                    <a:pt x="152" y="55"/>
                    <a:pt x="159" y="85"/>
                  </a:cubicBezTo>
                  <a:cubicBezTo>
                    <a:pt x="163" y="102"/>
                    <a:pt x="161" y="120"/>
                    <a:pt x="154" y="135"/>
                  </a:cubicBezTo>
                  <a:cubicBezTo>
                    <a:pt x="146" y="149"/>
                    <a:pt x="134" y="160"/>
                    <a:pt x="121" y="167"/>
                  </a:cubicBezTo>
                  <a:cubicBezTo>
                    <a:pt x="108" y="173"/>
                    <a:pt x="94" y="176"/>
                    <a:pt x="81" y="175"/>
                  </a:cubicBezTo>
                  <a:cubicBezTo>
                    <a:pt x="68" y="174"/>
                    <a:pt x="56" y="170"/>
                    <a:pt x="47" y="164"/>
                  </a:cubicBezTo>
                  <a:cubicBezTo>
                    <a:pt x="28" y="153"/>
                    <a:pt x="17" y="140"/>
                    <a:pt x="10" y="131"/>
                  </a:cubicBezTo>
                  <a:cubicBezTo>
                    <a:pt x="3" y="121"/>
                    <a:pt x="0" y="116"/>
                    <a:pt x="1" y="1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45;p67">
              <a:extLst>
                <a:ext uri="{FF2B5EF4-FFF2-40B4-BE49-F238E27FC236}">
                  <a16:creationId xmlns:a16="http://schemas.microsoft.com/office/drawing/2014/main" id="{5FABF1F1-0838-1ACA-F736-671B7609C584}"/>
                </a:ext>
              </a:extLst>
            </p:cNvPr>
            <p:cNvSpPr/>
            <p:nvPr/>
          </p:nvSpPr>
          <p:spPr>
            <a:xfrm>
              <a:off x="4340160" y="2797200"/>
              <a:ext cx="32400" cy="55080"/>
            </a:xfrm>
            <a:custGeom>
              <a:avLst/>
              <a:gdLst/>
              <a:ahLst/>
              <a:cxnLst/>
              <a:rect l="l" t="t" r="r" b="b"/>
              <a:pathLst>
                <a:path w="90" h="153" extrusionOk="0">
                  <a:moveTo>
                    <a:pt x="1" y="153"/>
                  </a:moveTo>
                  <a:cubicBezTo>
                    <a:pt x="-3" y="151"/>
                    <a:pt x="15" y="116"/>
                    <a:pt x="40" y="73"/>
                  </a:cubicBezTo>
                  <a:cubicBezTo>
                    <a:pt x="64" y="31"/>
                    <a:pt x="87" y="-2"/>
                    <a:pt x="90" y="0"/>
                  </a:cubicBezTo>
                  <a:cubicBezTo>
                    <a:pt x="93" y="2"/>
                    <a:pt x="76" y="37"/>
                    <a:pt x="51" y="80"/>
                  </a:cubicBezTo>
                  <a:cubicBezTo>
                    <a:pt x="26" y="122"/>
                    <a:pt x="4" y="155"/>
                    <a:pt x="1" y="15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46;p67">
              <a:extLst>
                <a:ext uri="{FF2B5EF4-FFF2-40B4-BE49-F238E27FC236}">
                  <a16:creationId xmlns:a16="http://schemas.microsoft.com/office/drawing/2014/main" id="{B4B0216B-95FA-C615-A861-CBE819C6760B}"/>
                </a:ext>
              </a:extLst>
            </p:cNvPr>
            <p:cNvSpPr/>
            <p:nvPr/>
          </p:nvSpPr>
          <p:spPr>
            <a:xfrm>
              <a:off x="4332960" y="2810880"/>
              <a:ext cx="48600" cy="55080"/>
            </a:xfrm>
            <a:custGeom>
              <a:avLst/>
              <a:gdLst/>
              <a:ahLst/>
              <a:cxnLst/>
              <a:rect l="l" t="t" r="r" b="b"/>
              <a:pathLst>
                <a:path w="135" h="153" extrusionOk="0">
                  <a:moveTo>
                    <a:pt x="135" y="153"/>
                  </a:moveTo>
                  <a:cubicBezTo>
                    <a:pt x="133" y="156"/>
                    <a:pt x="94" y="130"/>
                    <a:pt x="56" y="87"/>
                  </a:cubicBezTo>
                  <a:cubicBezTo>
                    <a:pt x="18" y="44"/>
                    <a:pt x="-2" y="1"/>
                    <a:pt x="1" y="0"/>
                  </a:cubicBezTo>
                  <a:cubicBezTo>
                    <a:pt x="4" y="-2"/>
                    <a:pt x="29" y="36"/>
                    <a:pt x="66" y="78"/>
                  </a:cubicBezTo>
                  <a:cubicBezTo>
                    <a:pt x="103" y="121"/>
                    <a:pt x="138" y="150"/>
                    <a:pt x="135" y="15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47;p67">
              <a:extLst>
                <a:ext uri="{FF2B5EF4-FFF2-40B4-BE49-F238E27FC236}">
                  <a16:creationId xmlns:a16="http://schemas.microsoft.com/office/drawing/2014/main" id="{4562434F-ED89-632F-29C5-9F8D83B15417}"/>
                </a:ext>
              </a:extLst>
            </p:cNvPr>
            <p:cNvSpPr/>
            <p:nvPr/>
          </p:nvSpPr>
          <p:spPr>
            <a:xfrm>
              <a:off x="3953520" y="2559600"/>
              <a:ext cx="72000" cy="149040"/>
            </a:xfrm>
            <a:custGeom>
              <a:avLst/>
              <a:gdLst/>
              <a:ahLst/>
              <a:cxnLst/>
              <a:rect l="l" t="t" r="r" b="b"/>
              <a:pathLst>
                <a:path w="200" h="414" extrusionOk="0">
                  <a:moveTo>
                    <a:pt x="18" y="381"/>
                  </a:moveTo>
                  <a:cubicBezTo>
                    <a:pt x="20" y="380"/>
                    <a:pt x="26" y="394"/>
                    <a:pt x="48" y="403"/>
                  </a:cubicBezTo>
                  <a:cubicBezTo>
                    <a:pt x="69" y="411"/>
                    <a:pt x="109" y="411"/>
                    <a:pt x="138" y="380"/>
                  </a:cubicBezTo>
                  <a:cubicBezTo>
                    <a:pt x="167" y="350"/>
                    <a:pt x="181" y="298"/>
                    <a:pt x="186" y="242"/>
                  </a:cubicBezTo>
                  <a:cubicBezTo>
                    <a:pt x="191" y="186"/>
                    <a:pt x="186" y="123"/>
                    <a:pt x="177" y="58"/>
                  </a:cubicBezTo>
                  <a:cubicBezTo>
                    <a:pt x="174" y="39"/>
                    <a:pt x="171" y="20"/>
                    <a:pt x="168" y="2"/>
                  </a:cubicBezTo>
                  <a:lnTo>
                    <a:pt x="181" y="0"/>
                  </a:lnTo>
                  <a:cubicBezTo>
                    <a:pt x="184" y="30"/>
                    <a:pt x="187" y="60"/>
                    <a:pt x="182" y="88"/>
                  </a:cubicBezTo>
                  <a:cubicBezTo>
                    <a:pt x="177" y="117"/>
                    <a:pt x="163" y="144"/>
                    <a:pt x="142" y="161"/>
                  </a:cubicBezTo>
                  <a:cubicBezTo>
                    <a:pt x="122" y="179"/>
                    <a:pt x="93" y="184"/>
                    <a:pt x="70" y="176"/>
                  </a:cubicBezTo>
                  <a:cubicBezTo>
                    <a:pt x="47" y="168"/>
                    <a:pt x="31" y="151"/>
                    <a:pt x="20" y="134"/>
                  </a:cubicBezTo>
                  <a:cubicBezTo>
                    <a:pt x="0" y="100"/>
                    <a:pt x="1" y="67"/>
                    <a:pt x="0" y="46"/>
                  </a:cubicBezTo>
                  <a:cubicBezTo>
                    <a:pt x="0" y="25"/>
                    <a:pt x="2" y="14"/>
                    <a:pt x="2" y="14"/>
                  </a:cubicBezTo>
                  <a:cubicBezTo>
                    <a:pt x="3" y="14"/>
                    <a:pt x="4" y="25"/>
                    <a:pt x="5" y="46"/>
                  </a:cubicBezTo>
                  <a:cubicBezTo>
                    <a:pt x="7" y="67"/>
                    <a:pt x="8" y="99"/>
                    <a:pt x="28" y="130"/>
                  </a:cubicBezTo>
                  <a:cubicBezTo>
                    <a:pt x="38" y="145"/>
                    <a:pt x="53" y="160"/>
                    <a:pt x="73" y="166"/>
                  </a:cubicBezTo>
                  <a:cubicBezTo>
                    <a:pt x="93" y="173"/>
                    <a:pt x="117" y="168"/>
                    <a:pt x="135" y="152"/>
                  </a:cubicBezTo>
                  <a:cubicBezTo>
                    <a:pt x="153" y="136"/>
                    <a:pt x="165" y="113"/>
                    <a:pt x="169" y="86"/>
                  </a:cubicBezTo>
                  <a:cubicBezTo>
                    <a:pt x="174" y="60"/>
                    <a:pt x="171" y="31"/>
                    <a:pt x="168" y="2"/>
                  </a:cubicBezTo>
                  <a:lnTo>
                    <a:pt x="181" y="0"/>
                  </a:lnTo>
                  <a:cubicBezTo>
                    <a:pt x="184" y="18"/>
                    <a:pt x="187" y="37"/>
                    <a:pt x="190" y="56"/>
                  </a:cubicBezTo>
                  <a:cubicBezTo>
                    <a:pt x="199" y="121"/>
                    <a:pt x="204" y="185"/>
                    <a:pt x="198" y="243"/>
                  </a:cubicBezTo>
                  <a:cubicBezTo>
                    <a:pt x="192" y="300"/>
                    <a:pt x="178" y="354"/>
                    <a:pt x="144" y="387"/>
                  </a:cubicBezTo>
                  <a:cubicBezTo>
                    <a:pt x="129" y="403"/>
                    <a:pt x="108" y="411"/>
                    <a:pt x="91" y="413"/>
                  </a:cubicBezTo>
                  <a:cubicBezTo>
                    <a:pt x="73" y="416"/>
                    <a:pt x="57" y="413"/>
                    <a:pt x="46" y="408"/>
                  </a:cubicBezTo>
                  <a:cubicBezTo>
                    <a:pt x="34" y="402"/>
                    <a:pt x="27" y="395"/>
                    <a:pt x="23" y="390"/>
                  </a:cubicBezTo>
                  <a:cubicBezTo>
                    <a:pt x="19" y="385"/>
                    <a:pt x="18" y="382"/>
                    <a:pt x="18" y="38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448;p67">
              <a:extLst>
                <a:ext uri="{FF2B5EF4-FFF2-40B4-BE49-F238E27FC236}">
                  <a16:creationId xmlns:a16="http://schemas.microsoft.com/office/drawing/2014/main" id="{ECBA44F9-D8E6-127F-8DF4-28CC5E44A409}"/>
                </a:ext>
              </a:extLst>
            </p:cNvPr>
            <p:cNvSpPr/>
            <p:nvPr/>
          </p:nvSpPr>
          <p:spPr>
            <a:xfrm>
              <a:off x="4061160" y="2622960"/>
              <a:ext cx="56880" cy="66240"/>
            </a:xfrm>
            <a:custGeom>
              <a:avLst/>
              <a:gdLst/>
              <a:ahLst/>
              <a:cxnLst/>
              <a:rect l="l" t="t" r="r" b="b"/>
              <a:pathLst>
                <a:path w="158" h="184" extrusionOk="0">
                  <a:moveTo>
                    <a:pt x="158" y="175"/>
                  </a:moveTo>
                  <a:cubicBezTo>
                    <a:pt x="158" y="175"/>
                    <a:pt x="152" y="184"/>
                    <a:pt x="135" y="183"/>
                  </a:cubicBezTo>
                  <a:cubicBezTo>
                    <a:pt x="120" y="183"/>
                    <a:pt x="95" y="171"/>
                    <a:pt x="86" y="143"/>
                  </a:cubicBezTo>
                  <a:cubicBezTo>
                    <a:pt x="82" y="129"/>
                    <a:pt x="81" y="114"/>
                    <a:pt x="82" y="98"/>
                  </a:cubicBezTo>
                  <a:cubicBezTo>
                    <a:pt x="83" y="82"/>
                    <a:pt x="87" y="65"/>
                    <a:pt x="86" y="49"/>
                  </a:cubicBezTo>
                  <a:cubicBezTo>
                    <a:pt x="85" y="41"/>
                    <a:pt x="83" y="33"/>
                    <a:pt x="79" y="26"/>
                  </a:cubicBezTo>
                  <a:cubicBezTo>
                    <a:pt x="75" y="20"/>
                    <a:pt x="68" y="15"/>
                    <a:pt x="61" y="14"/>
                  </a:cubicBezTo>
                  <a:cubicBezTo>
                    <a:pt x="46" y="11"/>
                    <a:pt x="34" y="29"/>
                    <a:pt x="30" y="47"/>
                  </a:cubicBezTo>
                  <a:cubicBezTo>
                    <a:pt x="18" y="95"/>
                    <a:pt x="17" y="143"/>
                    <a:pt x="21" y="183"/>
                  </a:cubicBezTo>
                  <a:lnTo>
                    <a:pt x="9" y="184"/>
                  </a:lnTo>
                  <a:cubicBezTo>
                    <a:pt x="6" y="138"/>
                    <a:pt x="3" y="99"/>
                    <a:pt x="1" y="72"/>
                  </a:cubicBezTo>
                  <a:cubicBezTo>
                    <a:pt x="0" y="44"/>
                    <a:pt x="0" y="29"/>
                    <a:pt x="1" y="29"/>
                  </a:cubicBezTo>
                  <a:cubicBezTo>
                    <a:pt x="2" y="28"/>
                    <a:pt x="5" y="44"/>
                    <a:pt x="8" y="71"/>
                  </a:cubicBezTo>
                  <a:cubicBezTo>
                    <a:pt x="12" y="98"/>
                    <a:pt x="16" y="137"/>
                    <a:pt x="21" y="183"/>
                  </a:cubicBezTo>
                  <a:lnTo>
                    <a:pt x="9" y="184"/>
                  </a:lnTo>
                  <a:cubicBezTo>
                    <a:pt x="4" y="143"/>
                    <a:pt x="5" y="94"/>
                    <a:pt x="17" y="44"/>
                  </a:cubicBezTo>
                  <a:cubicBezTo>
                    <a:pt x="20" y="34"/>
                    <a:pt x="24" y="23"/>
                    <a:pt x="31" y="14"/>
                  </a:cubicBezTo>
                  <a:cubicBezTo>
                    <a:pt x="38" y="5"/>
                    <a:pt x="51" y="-2"/>
                    <a:pt x="63" y="1"/>
                  </a:cubicBezTo>
                  <a:cubicBezTo>
                    <a:pt x="87" y="6"/>
                    <a:pt x="98" y="30"/>
                    <a:pt x="98" y="48"/>
                  </a:cubicBezTo>
                  <a:cubicBezTo>
                    <a:pt x="98" y="67"/>
                    <a:pt x="94" y="83"/>
                    <a:pt x="93" y="99"/>
                  </a:cubicBezTo>
                  <a:cubicBezTo>
                    <a:pt x="92" y="114"/>
                    <a:pt x="92" y="128"/>
                    <a:pt x="95" y="140"/>
                  </a:cubicBezTo>
                  <a:cubicBezTo>
                    <a:pt x="101" y="165"/>
                    <a:pt x="122" y="176"/>
                    <a:pt x="136" y="178"/>
                  </a:cubicBezTo>
                  <a:cubicBezTo>
                    <a:pt x="150" y="180"/>
                    <a:pt x="157" y="174"/>
                    <a:pt x="158" y="17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449;p67">
              <a:extLst>
                <a:ext uri="{FF2B5EF4-FFF2-40B4-BE49-F238E27FC236}">
                  <a16:creationId xmlns:a16="http://schemas.microsoft.com/office/drawing/2014/main" id="{41BFC4E1-ED1C-3077-635E-4EA25728AF2B}"/>
                </a:ext>
              </a:extLst>
            </p:cNvPr>
            <p:cNvSpPr/>
            <p:nvPr/>
          </p:nvSpPr>
          <p:spPr>
            <a:xfrm>
              <a:off x="5851080" y="1260000"/>
              <a:ext cx="135720" cy="144000"/>
            </a:xfrm>
            <a:custGeom>
              <a:avLst/>
              <a:gdLst/>
              <a:ahLst/>
              <a:cxnLst/>
              <a:rect l="l" t="t" r="r" b="b"/>
              <a:pathLst>
                <a:path w="377" h="400" extrusionOk="0">
                  <a:moveTo>
                    <a:pt x="376" y="278"/>
                  </a:moveTo>
                  <a:cubicBezTo>
                    <a:pt x="377" y="278"/>
                    <a:pt x="374" y="282"/>
                    <a:pt x="369" y="288"/>
                  </a:cubicBezTo>
                  <a:cubicBezTo>
                    <a:pt x="364" y="294"/>
                    <a:pt x="356" y="303"/>
                    <a:pt x="345" y="313"/>
                  </a:cubicBezTo>
                  <a:cubicBezTo>
                    <a:pt x="323" y="333"/>
                    <a:pt x="289" y="360"/>
                    <a:pt x="239" y="382"/>
                  </a:cubicBezTo>
                  <a:cubicBezTo>
                    <a:pt x="214" y="393"/>
                    <a:pt x="185" y="401"/>
                    <a:pt x="152" y="399"/>
                  </a:cubicBezTo>
                  <a:cubicBezTo>
                    <a:pt x="119" y="399"/>
                    <a:pt x="82" y="380"/>
                    <a:pt x="66" y="345"/>
                  </a:cubicBezTo>
                  <a:cubicBezTo>
                    <a:pt x="50" y="312"/>
                    <a:pt x="49" y="272"/>
                    <a:pt x="56" y="234"/>
                  </a:cubicBezTo>
                  <a:cubicBezTo>
                    <a:pt x="62" y="195"/>
                    <a:pt x="75" y="156"/>
                    <a:pt x="94" y="119"/>
                  </a:cubicBezTo>
                  <a:cubicBezTo>
                    <a:pt x="113" y="82"/>
                    <a:pt x="137" y="49"/>
                    <a:pt x="164" y="21"/>
                  </a:cubicBezTo>
                  <a:cubicBezTo>
                    <a:pt x="171" y="15"/>
                    <a:pt x="178" y="7"/>
                    <a:pt x="189" y="2"/>
                  </a:cubicBezTo>
                  <a:cubicBezTo>
                    <a:pt x="200" y="-3"/>
                    <a:pt x="214" y="2"/>
                    <a:pt x="221" y="10"/>
                  </a:cubicBezTo>
                  <a:cubicBezTo>
                    <a:pt x="230" y="18"/>
                    <a:pt x="233" y="29"/>
                    <a:pt x="234" y="39"/>
                  </a:cubicBezTo>
                  <a:cubicBezTo>
                    <a:pt x="235" y="49"/>
                    <a:pt x="233" y="58"/>
                    <a:pt x="232" y="67"/>
                  </a:cubicBezTo>
                  <a:cubicBezTo>
                    <a:pt x="220" y="138"/>
                    <a:pt x="184" y="196"/>
                    <a:pt x="147" y="235"/>
                  </a:cubicBezTo>
                  <a:cubicBezTo>
                    <a:pt x="110" y="275"/>
                    <a:pt x="71" y="297"/>
                    <a:pt x="44" y="309"/>
                  </a:cubicBezTo>
                  <a:cubicBezTo>
                    <a:pt x="30" y="315"/>
                    <a:pt x="19" y="319"/>
                    <a:pt x="11" y="321"/>
                  </a:cubicBezTo>
                  <a:cubicBezTo>
                    <a:pt x="4" y="323"/>
                    <a:pt x="0" y="324"/>
                    <a:pt x="0" y="324"/>
                  </a:cubicBezTo>
                  <a:cubicBezTo>
                    <a:pt x="-1" y="322"/>
                    <a:pt x="15" y="318"/>
                    <a:pt x="42" y="305"/>
                  </a:cubicBezTo>
                  <a:cubicBezTo>
                    <a:pt x="68" y="291"/>
                    <a:pt x="105" y="268"/>
                    <a:pt x="140" y="229"/>
                  </a:cubicBezTo>
                  <a:cubicBezTo>
                    <a:pt x="175" y="190"/>
                    <a:pt x="209" y="133"/>
                    <a:pt x="220" y="65"/>
                  </a:cubicBezTo>
                  <a:cubicBezTo>
                    <a:pt x="223" y="48"/>
                    <a:pt x="224" y="29"/>
                    <a:pt x="213" y="19"/>
                  </a:cubicBezTo>
                  <a:cubicBezTo>
                    <a:pt x="207" y="14"/>
                    <a:pt x="200" y="12"/>
                    <a:pt x="194" y="14"/>
                  </a:cubicBezTo>
                  <a:cubicBezTo>
                    <a:pt x="187" y="17"/>
                    <a:pt x="180" y="24"/>
                    <a:pt x="174" y="31"/>
                  </a:cubicBezTo>
                  <a:cubicBezTo>
                    <a:pt x="147" y="58"/>
                    <a:pt x="124" y="90"/>
                    <a:pt x="106" y="125"/>
                  </a:cubicBezTo>
                  <a:cubicBezTo>
                    <a:pt x="87" y="161"/>
                    <a:pt x="75" y="199"/>
                    <a:pt x="69" y="236"/>
                  </a:cubicBezTo>
                  <a:cubicBezTo>
                    <a:pt x="62" y="273"/>
                    <a:pt x="63" y="311"/>
                    <a:pt x="77" y="341"/>
                  </a:cubicBezTo>
                  <a:cubicBezTo>
                    <a:pt x="91" y="371"/>
                    <a:pt x="123" y="387"/>
                    <a:pt x="153" y="388"/>
                  </a:cubicBezTo>
                  <a:cubicBezTo>
                    <a:pt x="183" y="391"/>
                    <a:pt x="211" y="383"/>
                    <a:pt x="235" y="373"/>
                  </a:cubicBezTo>
                  <a:cubicBezTo>
                    <a:pt x="284" y="353"/>
                    <a:pt x="319" y="328"/>
                    <a:pt x="342" y="309"/>
                  </a:cubicBezTo>
                  <a:cubicBezTo>
                    <a:pt x="365" y="290"/>
                    <a:pt x="376" y="277"/>
                    <a:pt x="376" y="27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450;p67">
              <a:extLst>
                <a:ext uri="{FF2B5EF4-FFF2-40B4-BE49-F238E27FC236}">
                  <a16:creationId xmlns:a16="http://schemas.microsoft.com/office/drawing/2014/main" id="{A6967C0D-07DE-C90C-ED6A-371C03A73F5A}"/>
                </a:ext>
              </a:extLst>
            </p:cNvPr>
            <p:cNvSpPr/>
            <p:nvPr/>
          </p:nvSpPr>
          <p:spPr>
            <a:xfrm>
              <a:off x="5968800" y="1325520"/>
              <a:ext cx="45000" cy="70200"/>
            </a:xfrm>
            <a:custGeom>
              <a:avLst/>
              <a:gdLst/>
              <a:ahLst/>
              <a:cxnLst/>
              <a:rect l="l" t="t" r="r" b="b"/>
              <a:pathLst>
                <a:path w="125" h="195" extrusionOk="0">
                  <a:moveTo>
                    <a:pt x="125" y="134"/>
                  </a:moveTo>
                  <a:cubicBezTo>
                    <a:pt x="126" y="134"/>
                    <a:pt x="120" y="151"/>
                    <a:pt x="100" y="172"/>
                  </a:cubicBezTo>
                  <a:cubicBezTo>
                    <a:pt x="90" y="183"/>
                    <a:pt x="74" y="194"/>
                    <a:pt x="53" y="195"/>
                  </a:cubicBezTo>
                  <a:cubicBezTo>
                    <a:pt x="42" y="195"/>
                    <a:pt x="31" y="193"/>
                    <a:pt x="21" y="186"/>
                  </a:cubicBezTo>
                  <a:cubicBezTo>
                    <a:pt x="11" y="179"/>
                    <a:pt x="5" y="167"/>
                    <a:pt x="2" y="157"/>
                  </a:cubicBezTo>
                  <a:cubicBezTo>
                    <a:pt x="-4" y="111"/>
                    <a:pt x="3" y="73"/>
                    <a:pt x="8" y="44"/>
                  </a:cubicBezTo>
                  <a:cubicBezTo>
                    <a:pt x="14" y="16"/>
                    <a:pt x="20" y="0"/>
                    <a:pt x="22" y="0"/>
                  </a:cubicBezTo>
                  <a:cubicBezTo>
                    <a:pt x="24" y="1"/>
                    <a:pt x="21" y="18"/>
                    <a:pt x="17" y="46"/>
                  </a:cubicBezTo>
                  <a:cubicBezTo>
                    <a:pt x="14" y="73"/>
                    <a:pt x="10" y="114"/>
                    <a:pt x="15" y="154"/>
                  </a:cubicBezTo>
                  <a:cubicBezTo>
                    <a:pt x="17" y="163"/>
                    <a:pt x="22" y="171"/>
                    <a:pt x="28" y="176"/>
                  </a:cubicBezTo>
                  <a:cubicBezTo>
                    <a:pt x="35" y="181"/>
                    <a:pt x="44" y="183"/>
                    <a:pt x="52" y="183"/>
                  </a:cubicBezTo>
                  <a:cubicBezTo>
                    <a:pt x="69" y="183"/>
                    <a:pt x="83" y="174"/>
                    <a:pt x="93" y="165"/>
                  </a:cubicBezTo>
                  <a:cubicBezTo>
                    <a:pt x="113" y="148"/>
                    <a:pt x="123" y="132"/>
                    <a:pt x="125" y="1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451;p67">
              <a:extLst>
                <a:ext uri="{FF2B5EF4-FFF2-40B4-BE49-F238E27FC236}">
                  <a16:creationId xmlns:a16="http://schemas.microsoft.com/office/drawing/2014/main" id="{9EA3A14B-EA61-FB2A-4F8A-D76C7348C0F5}"/>
                </a:ext>
              </a:extLst>
            </p:cNvPr>
            <p:cNvSpPr/>
            <p:nvPr/>
          </p:nvSpPr>
          <p:spPr>
            <a:xfrm>
              <a:off x="5981400" y="1262160"/>
              <a:ext cx="18000" cy="18720"/>
            </a:xfrm>
            <a:custGeom>
              <a:avLst/>
              <a:gdLst/>
              <a:ahLst/>
              <a:cxnLst/>
              <a:rect l="l" t="t" r="r" b="b"/>
              <a:pathLst>
                <a:path w="50" h="52" extrusionOk="0">
                  <a:moveTo>
                    <a:pt x="3" y="34"/>
                  </a:moveTo>
                  <a:cubicBezTo>
                    <a:pt x="2" y="35"/>
                    <a:pt x="-5" y="24"/>
                    <a:pt x="4" y="10"/>
                  </a:cubicBezTo>
                  <a:cubicBezTo>
                    <a:pt x="9" y="4"/>
                    <a:pt x="20" y="-2"/>
                    <a:pt x="31" y="2"/>
                  </a:cubicBezTo>
                  <a:cubicBezTo>
                    <a:pt x="42" y="6"/>
                    <a:pt x="51" y="17"/>
                    <a:pt x="49" y="32"/>
                  </a:cubicBezTo>
                  <a:cubicBezTo>
                    <a:pt x="45" y="46"/>
                    <a:pt x="31" y="53"/>
                    <a:pt x="20" y="52"/>
                  </a:cubicBezTo>
                  <a:cubicBezTo>
                    <a:pt x="8" y="50"/>
                    <a:pt x="1" y="39"/>
                    <a:pt x="1" y="31"/>
                  </a:cubicBezTo>
                  <a:cubicBezTo>
                    <a:pt x="0" y="23"/>
                    <a:pt x="4" y="17"/>
                    <a:pt x="7" y="14"/>
                  </a:cubicBezTo>
                  <a:cubicBezTo>
                    <a:pt x="11" y="11"/>
                    <a:pt x="13" y="11"/>
                    <a:pt x="14" y="12"/>
                  </a:cubicBezTo>
                  <a:cubicBezTo>
                    <a:pt x="15" y="13"/>
                    <a:pt x="8" y="19"/>
                    <a:pt x="10" y="30"/>
                  </a:cubicBezTo>
                  <a:cubicBezTo>
                    <a:pt x="12" y="35"/>
                    <a:pt x="15" y="39"/>
                    <a:pt x="21" y="39"/>
                  </a:cubicBezTo>
                  <a:cubicBezTo>
                    <a:pt x="27" y="40"/>
                    <a:pt x="35" y="35"/>
                    <a:pt x="36" y="29"/>
                  </a:cubicBezTo>
                  <a:cubicBezTo>
                    <a:pt x="37" y="23"/>
                    <a:pt x="32" y="16"/>
                    <a:pt x="27" y="14"/>
                  </a:cubicBezTo>
                  <a:cubicBezTo>
                    <a:pt x="21" y="11"/>
                    <a:pt x="15" y="13"/>
                    <a:pt x="11" y="17"/>
                  </a:cubicBezTo>
                  <a:cubicBezTo>
                    <a:pt x="3" y="24"/>
                    <a:pt x="5" y="33"/>
                    <a:pt x="3" y="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452;p67">
              <a:extLst>
                <a:ext uri="{FF2B5EF4-FFF2-40B4-BE49-F238E27FC236}">
                  <a16:creationId xmlns:a16="http://schemas.microsoft.com/office/drawing/2014/main" id="{B0F50CC8-FCB2-84E3-FF59-9B965FAD9378}"/>
                </a:ext>
              </a:extLst>
            </p:cNvPr>
            <p:cNvSpPr/>
            <p:nvPr/>
          </p:nvSpPr>
          <p:spPr>
            <a:xfrm>
              <a:off x="6016320" y="1329840"/>
              <a:ext cx="130320" cy="87840"/>
            </a:xfrm>
            <a:custGeom>
              <a:avLst/>
              <a:gdLst/>
              <a:ahLst/>
              <a:cxnLst/>
              <a:rect l="l" t="t" r="r" b="b"/>
              <a:pathLst>
                <a:path w="362" h="244" extrusionOk="0">
                  <a:moveTo>
                    <a:pt x="362" y="221"/>
                  </a:moveTo>
                  <a:cubicBezTo>
                    <a:pt x="362" y="221"/>
                    <a:pt x="360" y="218"/>
                    <a:pt x="357" y="213"/>
                  </a:cubicBezTo>
                  <a:cubicBezTo>
                    <a:pt x="353" y="207"/>
                    <a:pt x="349" y="199"/>
                    <a:pt x="344" y="187"/>
                  </a:cubicBezTo>
                  <a:cubicBezTo>
                    <a:pt x="333" y="164"/>
                    <a:pt x="321" y="130"/>
                    <a:pt x="316" y="84"/>
                  </a:cubicBezTo>
                  <a:cubicBezTo>
                    <a:pt x="313" y="62"/>
                    <a:pt x="319" y="34"/>
                    <a:pt x="301" y="17"/>
                  </a:cubicBezTo>
                  <a:cubicBezTo>
                    <a:pt x="293" y="9"/>
                    <a:pt x="280" y="10"/>
                    <a:pt x="270" y="18"/>
                  </a:cubicBezTo>
                  <a:cubicBezTo>
                    <a:pt x="260" y="26"/>
                    <a:pt x="252" y="39"/>
                    <a:pt x="244" y="51"/>
                  </a:cubicBezTo>
                  <a:cubicBezTo>
                    <a:pt x="211" y="101"/>
                    <a:pt x="187" y="164"/>
                    <a:pt x="182" y="234"/>
                  </a:cubicBezTo>
                  <a:cubicBezTo>
                    <a:pt x="181" y="238"/>
                    <a:pt x="178" y="240"/>
                    <a:pt x="175" y="240"/>
                  </a:cubicBezTo>
                  <a:cubicBezTo>
                    <a:pt x="171" y="240"/>
                    <a:pt x="169" y="237"/>
                    <a:pt x="169" y="234"/>
                  </a:cubicBezTo>
                  <a:cubicBezTo>
                    <a:pt x="168" y="210"/>
                    <a:pt x="165" y="185"/>
                    <a:pt x="160" y="159"/>
                  </a:cubicBezTo>
                  <a:cubicBezTo>
                    <a:pt x="156" y="144"/>
                    <a:pt x="152" y="128"/>
                    <a:pt x="147" y="112"/>
                  </a:cubicBezTo>
                  <a:cubicBezTo>
                    <a:pt x="141" y="96"/>
                    <a:pt x="137" y="80"/>
                    <a:pt x="128" y="68"/>
                  </a:cubicBezTo>
                  <a:cubicBezTo>
                    <a:pt x="120" y="55"/>
                    <a:pt x="107" y="51"/>
                    <a:pt x="95" y="58"/>
                  </a:cubicBezTo>
                  <a:cubicBezTo>
                    <a:pt x="83" y="65"/>
                    <a:pt x="73" y="77"/>
                    <a:pt x="65" y="89"/>
                  </a:cubicBezTo>
                  <a:cubicBezTo>
                    <a:pt x="29" y="138"/>
                    <a:pt x="13" y="191"/>
                    <a:pt x="10" y="239"/>
                  </a:cubicBezTo>
                  <a:cubicBezTo>
                    <a:pt x="10" y="242"/>
                    <a:pt x="8" y="244"/>
                    <a:pt x="5" y="244"/>
                  </a:cubicBezTo>
                  <a:cubicBezTo>
                    <a:pt x="2" y="244"/>
                    <a:pt x="0" y="242"/>
                    <a:pt x="0" y="239"/>
                  </a:cubicBezTo>
                  <a:lnTo>
                    <a:pt x="0" y="239"/>
                  </a:lnTo>
                  <a:cubicBezTo>
                    <a:pt x="4" y="173"/>
                    <a:pt x="8" y="120"/>
                    <a:pt x="10" y="80"/>
                  </a:cubicBezTo>
                  <a:cubicBezTo>
                    <a:pt x="12" y="62"/>
                    <a:pt x="13" y="48"/>
                    <a:pt x="14" y="36"/>
                  </a:cubicBezTo>
                  <a:cubicBezTo>
                    <a:pt x="15" y="26"/>
                    <a:pt x="16" y="21"/>
                    <a:pt x="16" y="21"/>
                  </a:cubicBezTo>
                  <a:cubicBezTo>
                    <a:pt x="17" y="21"/>
                    <a:pt x="17" y="26"/>
                    <a:pt x="17" y="36"/>
                  </a:cubicBezTo>
                  <a:cubicBezTo>
                    <a:pt x="17" y="48"/>
                    <a:pt x="17" y="62"/>
                    <a:pt x="16" y="80"/>
                  </a:cubicBezTo>
                  <a:cubicBezTo>
                    <a:pt x="15" y="120"/>
                    <a:pt x="13" y="174"/>
                    <a:pt x="10" y="239"/>
                  </a:cubicBezTo>
                  <a:lnTo>
                    <a:pt x="0" y="239"/>
                  </a:lnTo>
                  <a:cubicBezTo>
                    <a:pt x="2" y="189"/>
                    <a:pt x="18" y="133"/>
                    <a:pt x="54" y="82"/>
                  </a:cubicBezTo>
                  <a:cubicBezTo>
                    <a:pt x="64" y="70"/>
                    <a:pt x="73" y="56"/>
                    <a:pt x="89" y="47"/>
                  </a:cubicBezTo>
                  <a:cubicBezTo>
                    <a:pt x="97" y="42"/>
                    <a:pt x="107" y="40"/>
                    <a:pt x="117" y="43"/>
                  </a:cubicBezTo>
                  <a:cubicBezTo>
                    <a:pt x="127" y="46"/>
                    <a:pt x="134" y="53"/>
                    <a:pt x="139" y="60"/>
                  </a:cubicBezTo>
                  <a:cubicBezTo>
                    <a:pt x="149" y="76"/>
                    <a:pt x="154" y="92"/>
                    <a:pt x="160" y="108"/>
                  </a:cubicBezTo>
                  <a:cubicBezTo>
                    <a:pt x="165" y="124"/>
                    <a:pt x="169" y="141"/>
                    <a:pt x="173" y="157"/>
                  </a:cubicBezTo>
                  <a:cubicBezTo>
                    <a:pt x="178" y="183"/>
                    <a:pt x="181" y="209"/>
                    <a:pt x="182" y="233"/>
                  </a:cubicBezTo>
                  <a:lnTo>
                    <a:pt x="169" y="233"/>
                  </a:lnTo>
                  <a:cubicBezTo>
                    <a:pt x="174" y="161"/>
                    <a:pt x="200" y="96"/>
                    <a:pt x="234" y="45"/>
                  </a:cubicBezTo>
                  <a:cubicBezTo>
                    <a:pt x="243" y="32"/>
                    <a:pt x="251" y="19"/>
                    <a:pt x="263" y="10"/>
                  </a:cubicBezTo>
                  <a:cubicBezTo>
                    <a:pt x="270" y="5"/>
                    <a:pt x="277" y="1"/>
                    <a:pt x="286" y="1"/>
                  </a:cubicBezTo>
                  <a:cubicBezTo>
                    <a:pt x="294" y="0"/>
                    <a:pt x="303" y="4"/>
                    <a:pt x="308" y="10"/>
                  </a:cubicBezTo>
                  <a:cubicBezTo>
                    <a:pt x="320" y="20"/>
                    <a:pt x="323" y="35"/>
                    <a:pt x="324" y="48"/>
                  </a:cubicBezTo>
                  <a:cubicBezTo>
                    <a:pt x="324" y="61"/>
                    <a:pt x="324" y="72"/>
                    <a:pt x="325" y="83"/>
                  </a:cubicBezTo>
                  <a:cubicBezTo>
                    <a:pt x="328" y="128"/>
                    <a:pt x="339" y="162"/>
                    <a:pt x="348" y="185"/>
                  </a:cubicBezTo>
                  <a:cubicBezTo>
                    <a:pt x="357" y="208"/>
                    <a:pt x="363" y="221"/>
                    <a:pt x="362" y="2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453;p67">
              <a:extLst>
                <a:ext uri="{FF2B5EF4-FFF2-40B4-BE49-F238E27FC236}">
                  <a16:creationId xmlns:a16="http://schemas.microsoft.com/office/drawing/2014/main" id="{866E3BE3-F5B4-FE3F-34BC-C9AC11769E14}"/>
                </a:ext>
              </a:extLst>
            </p:cNvPr>
            <p:cNvSpPr/>
            <p:nvPr/>
          </p:nvSpPr>
          <p:spPr>
            <a:xfrm>
              <a:off x="5878800" y="1437840"/>
              <a:ext cx="73800" cy="98640"/>
            </a:xfrm>
            <a:custGeom>
              <a:avLst/>
              <a:gdLst/>
              <a:ahLst/>
              <a:cxnLst/>
              <a:rect l="l" t="t" r="r" b="b"/>
              <a:pathLst>
                <a:path w="205" h="274" extrusionOk="0">
                  <a:moveTo>
                    <a:pt x="205" y="207"/>
                  </a:moveTo>
                  <a:cubicBezTo>
                    <a:pt x="205" y="207"/>
                    <a:pt x="204" y="210"/>
                    <a:pt x="202" y="215"/>
                  </a:cubicBezTo>
                  <a:cubicBezTo>
                    <a:pt x="200" y="219"/>
                    <a:pt x="197" y="226"/>
                    <a:pt x="191" y="234"/>
                  </a:cubicBezTo>
                  <a:cubicBezTo>
                    <a:pt x="185" y="242"/>
                    <a:pt x="172" y="253"/>
                    <a:pt x="156" y="247"/>
                  </a:cubicBezTo>
                  <a:cubicBezTo>
                    <a:pt x="139" y="242"/>
                    <a:pt x="132" y="224"/>
                    <a:pt x="128" y="207"/>
                  </a:cubicBezTo>
                  <a:cubicBezTo>
                    <a:pt x="120" y="173"/>
                    <a:pt x="111" y="132"/>
                    <a:pt x="105" y="85"/>
                  </a:cubicBezTo>
                  <a:cubicBezTo>
                    <a:pt x="105" y="79"/>
                    <a:pt x="104" y="74"/>
                    <a:pt x="103" y="69"/>
                  </a:cubicBezTo>
                  <a:cubicBezTo>
                    <a:pt x="101" y="64"/>
                    <a:pt x="98" y="59"/>
                    <a:pt x="96" y="59"/>
                  </a:cubicBezTo>
                  <a:cubicBezTo>
                    <a:pt x="94" y="58"/>
                    <a:pt x="92" y="59"/>
                    <a:pt x="89" y="63"/>
                  </a:cubicBezTo>
                  <a:cubicBezTo>
                    <a:pt x="86" y="68"/>
                    <a:pt x="83" y="74"/>
                    <a:pt x="81" y="79"/>
                  </a:cubicBezTo>
                  <a:cubicBezTo>
                    <a:pt x="70" y="101"/>
                    <a:pt x="63" y="126"/>
                    <a:pt x="58" y="152"/>
                  </a:cubicBezTo>
                  <a:cubicBezTo>
                    <a:pt x="51" y="192"/>
                    <a:pt x="49" y="231"/>
                    <a:pt x="48" y="267"/>
                  </a:cubicBezTo>
                  <a:cubicBezTo>
                    <a:pt x="48" y="271"/>
                    <a:pt x="45" y="274"/>
                    <a:pt x="41" y="273"/>
                  </a:cubicBezTo>
                  <a:cubicBezTo>
                    <a:pt x="38" y="273"/>
                    <a:pt x="36" y="271"/>
                    <a:pt x="35" y="268"/>
                  </a:cubicBezTo>
                  <a:cubicBezTo>
                    <a:pt x="19" y="191"/>
                    <a:pt x="9" y="124"/>
                    <a:pt x="5" y="76"/>
                  </a:cubicBezTo>
                  <a:cubicBezTo>
                    <a:pt x="2" y="52"/>
                    <a:pt x="1" y="33"/>
                    <a:pt x="0" y="20"/>
                  </a:cubicBezTo>
                  <a:cubicBezTo>
                    <a:pt x="0" y="7"/>
                    <a:pt x="0" y="0"/>
                    <a:pt x="1" y="0"/>
                  </a:cubicBezTo>
                  <a:cubicBezTo>
                    <a:pt x="2" y="0"/>
                    <a:pt x="6" y="28"/>
                    <a:pt x="13" y="75"/>
                  </a:cubicBezTo>
                  <a:cubicBezTo>
                    <a:pt x="20" y="123"/>
                    <a:pt x="30" y="189"/>
                    <a:pt x="48" y="266"/>
                  </a:cubicBezTo>
                  <a:lnTo>
                    <a:pt x="35" y="267"/>
                  </a:lnTo>
                  <a:cubicBezTo>
                    <a:pt x="36" y="231"/>
                    <a:pt x="37" y="191"/>
                    <a:pt x="45" y="149"/>
                  </a:cubicBezTo>
                  <a:cubicBezTo>
                    <a:pt x="50" y="123"/>
                    <a:pt x="57" y="97"/>
                    <a:pt x="69" y="74"/>
                  </a:cubicBezTo>
                  <a:cubicBezTo>
                    <a:pt x="72" y="68"/>
                    <a:pt x="75" y="62"/>
                    <a:pt x="78" y="56"/>
                  </a:cubicBezTo>
                  <a:cubicBezTo>
                    <a:pt x="80" y="53"/>
                    <a:pt x="83" y="50"/>
                    <a:pt x="87" y="48"/>
                  </a:cubicBezTo>
                  <a:cubicBezTo>
                    <a:pt x="91" y="45"/>
                    <a:pt x="97" y="45"/>
                    <a:pt x="101" y="47"/>
                  </a:cubicBezTo>
                  <a:cubicBezTo>
                    <a:pt x="110" y="52"/>
                    <a:pt x="112" y="59"/>
                    <a:pt x="115" y="65"/>
                  </a:cubicBezTo>
                  <a:cubicBezTo>
                    <a:pt x="117" y="72"/>
                    <a:pt x="117" y="78"/>
                    <a:pt x="118" y="84"/>
                  </a:cubicBezTo>
                  <a:cubicBezTo>
                    <a:pt x="123" y="130"/>
                    <a:pt x="130" y="171"/>
                    <a:pt x="137" y="205"/>
                  </a:cubicBezTo>
                  <a:cubicBezTo>
                    <a:pt x="140" y="221"/>
                    <a:pt x="147" y="236"/>
                    <a:pt x="158" y="240"/>
                  </a:cubicBezTo>
                  <a:cubicBezTo>
                    <a:pt x="170" y="245"/>
                    <a:pt x="180" y="237"/>
                    <a:pt x="187" y="231"/>
                  </a:cubicBezTo>
                  <a:cubicBezTo>
                    <a:pt x="200" y="217"/>
                    <a:pt x="204" y="206"/>
                    <a:pt x="205" y="20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454;p67">
              <a:extLst>
                <a:ext uri="{FF2B5EF4-FFF2-40B4-BE49-F238E27FC236}">
                  <a16:creationId xmlns:a16="http://schemas.microsoft.com/office/drawing/2014/main" id="{47FB12E4-00EB-8344-EC3E-6213FBF12D94}"/>
                </a:ext>
              </a:extLst>
            </p:cNvPr>
            <p:cNvSpPr/>
            <p:nvPr/>
          </p:nvSpPr>
          <p:spPr>
            <a:xfrm>
              <a:off x="5992920" y="1490040"/>
              <a:ext cx="80280" cy="11520"/>
            </a:xfrm>
            <a:custGeom>
              <a:avLst/>
              <a:gdLst/>
              <a:ahLst/>
              <a:cxnLst/>
              <a:rect l="l" t="t" r="r" b="b"/>
              <a:pathLst>
                <a:path w="223" h="32" extrusionOk="0">
                  <a:moveTo>
                    <a:pt x="223" y="1"/>
                  </a:moveTo>
                  <a:cubicBezTo>
                    <a:pt x="224" y="5"/>
                    <a:pt x="174" y="14"/>
                    <a:pt x="113" y="22"/>
                  </a:cubicBezTo>
                  <a:cubicBezTo>
                    <a:pt x="51" y="30"/>
                    <a:pt x="1" y="34"/>
                    <a:pt x="0" y="30"/>
                  </a:cubicBezTo>
                  <a:cubicBezTo>
                    <a:pt x="0" y="27"/>
                    <a:pt x="49" y="17"/>
                    <a:pt x="111" y="9"/>
                  </a:cubicBezTo>
                  <a:cubicBezTo>
                    <a:pt x="173" y="1"/>
                    <a:pt x="223" y="-3"/>
                    <a:pt x="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455;p67">
              <a:extLst>
                <a:ext uri="{FF2B5EF4-FFF2-40B4-BE49-F238E27FC236}">
                  <a16:creationId xmlns:a16="http://schemas.microsoft.com/office/drawing/2014/main" id="{AB8C409E-F80E-64A9-71C0-B09850DF1F18}"/>
                </a:ext>
              </a:extLst>
            </p:cNvPr>
            <p:cNvSpPr/>
            <p:nvPr/>
          </p:nvSpPr>
          <p:spPr>
            <a:xfrm>
              <a:off x="6024960" y="1463040"/>
              <a:ext cx="51840" cy="57240"/>
            </a:xfrm>
            <a:custGeom>
              <a:avLst/>
              <a:gdLst/>
              <a:ahLst/>
              <a:cxnLst/>
              <a:rect l="l" t="t" r="r" b="b"/>
              <a:pathLst>
                <a:path w="144" h="159" extrusionOk="0">
                  <a:moveTo>
                    <a:pt x="37" y="158"/>
                  </a:moveTo>
                  <a:cubicBezTo>
                    <a:pt x="36" y="157"/>
                    <a:pt x="43" y="144"/>
                    <a:pt x="59" y="127"/>
                  </a:cubicBezTo>
                  <a:cubicBezTo>
                    <a:pt x="74" y="110"/>
                    <a:pt x="100" y="88"/>
                    <a:pt x="134" y="73"/>
                  </a:cubicBezTo>
                  <a:lnTo>
                    <a:pt x="134" y="85"/>
                  </a:lnTo>
                  <a:cubicBezTo>
                    <a:pt x="130" y="83"/>
                    <a:pt x="125" y="82"/>
                    <a:pt x="120" y="80"/>
                  </a:cubicBezTo>
                  <a:cubicBezTo>
                    <a:pt x="44" y="50"/>
                    <a:pt x="-3" y="2"/>
                    <a:pt x="0" y="0"/>
                  </a:cubicBezTo>
                  <a:cubicBezTo>
                    <a:pt x="2" y="-3"/>
                    <a:pt x="51" y="39"/>
                    <a:pt x="125" y="67"/>
                  </a:cubicBezTo>
                  <a:cubicBezTo>
                    <a:pt x="129" y="69"/>
                    <a:pt x="134" y="71"/>
                    <a:pt x="139" y="73"/>
                  </a:cubicBezTo>
                  <a:lnTo>
                    <a:pt x="139" y="73"/>
                  </a:lnTo>
                  <a:cubicBezTo>
                    <a:pt x="142" y="74"/>
                    <a:pt x="144" y="78"/>
                    <a:pt x="143" y="81"/>
                  </a:cubicBezTo>
                  <a:cubicBezTo>
                    <a:pt x="142" y="83"/>
                    <a:pt x="141" y="84"/>
                    <a:pt x="139" y="85"/>
                  </a:cubicBezTo>
                  <a:cubicBezTo>
                    <a:pt x="74" y="114"/>
                    <a:pt x="40" y="161"/>
                    <a:pt x="37" y="15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12225" rIns="90000" bIns="12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456;p67">
              <a:extLst>
                <a:ext uri="{FF2B5EF4-FFF2-40B4-BE49-F238E27FC236}">
                  <a16:creationId xmlns:a16="http://schemas.microsoft.com/office/drawing/2014/main" id="{4B5A6F16-594A-7BDF-A13F-6220D66D6A97}"/>
                </a:ext>
              </a:extLst>
            </p:cNvPr>
            <p:cNvSpPr/>
            <p:nvPr/>
          </p:nvSpPr>
          <p:spPr>
            <a:xfrm>
              <a:off x="6098400" y="1451160"/>
              <a:ext cx="140040" cy="66240"/>
            </a:xfrm>
            <a:custGeom>
              <a:avLst/>
              <a:gdLst/>
              <a:ahLst/>
              <a:cxnLst/>
              <a:rect l="l" t="t" r="r" b="b"/>
              <a:pathLst>
                <a:path w="389" h="184" extrusionOk="0">
                  <a:moveTo>
                    <a:pt x="300" y="34"/>
                  </a:moveTo>
                  <a:cubicBezTo>
                    <a:pt x="300" y="34"/>
                    <a:pt x="301" y="30"/>
                    <a:pt x="306" y="26"/>
                  </a:cubicBezTo>
                  <a:cubicBezTo>
                    <a:pt x="311" y="21"/>
                    <a:pt x="321" y="16"/>
                    <a:pt x="334" y="16"/>
                  </a:cubicBezTo>
                  <a:cubicBezTo>
                    <a:pt x="347" y="16"/>
                    <a:pt x="364" y="20"/>
                    <a:pt x="377" y="35"/>
                  </a:cubicBezTo>
                  <a:cubicBezTo>
                    <a:pt x="389" y="51"/>
                    <a:pt x="392" y="74"/>
                    <a:pt x="384" y="97"/>
                  </a:cubicBezTo>
                  <a:cubicBezTo>
                    <a:pt x="376" y="120"/>
                    <a:pt x="354" y="139"/>
                    <a:pt x="327" y="146"/>
                  </a:cubicBezTo>
                  <a:cubicBezTo>
                    <a:pt x="301" y="154"/>
                    <a:pt x="270" y="151"/>
                    <a:pt x="242" y="140"/>
                  </a:cubicBezTo>
                  <a:cubicBezTo>
                    <a:pt x="213" y="129"/>
                    <a:pt x="187" y="111"/>
                    <a:pt x="162" y="89"/>
                  </a:cubicBezTo>
                  <a:cubicBezTo>
                    <a:pt x="138" y="68"/>
                    <a:pt x="113" y="44"/>
                    <a:pt x="82" y="42"/>
                  </a:cubicBezTo>
                  <a:cubicBezTo>
                    <a:pt x="51" y="40"/>
                    <a:pt x="22" y="64"/>
                    <a:pt x="14" y="92"/>
                  </a:cubicBezTo>
                  <a:cubicBezTo>
                    <a:pt x="6" y="120"/>
                    <a:pt x="23" y="149"/>
                    <a:pt x="47" y="162"/>
                  </a:cubicBezTo>
                  <a:cubicBezTo>
                    <a:pt x="59" y="169"/>
                    <a:pt x="72" y="172"/>
                    <a:pt x="85" y="171"/>
                  </a:cubicBezTo>
                  <a:cubicBezTo>
                    <a:pt x="97" y="170"/>
                    <a:pt x="109" y="165"/>
                    <a:pt x="120" y="158"/>
                  </a:cubicBezTo>
                  <a:cubicBezTo>
                    <a:pt x="141" y="144"/>
                    <a:pt x="159" y="127"/>
                    <a:pt x="175" y="112"/>
                  </a:cubicBezTo>
                  <a:cubicBezTo>
                    <a:pt x="206" y="81"/>
                    <a:pt x="228" y="52"/>
                    <a:pt x="242" y="32"/>
                  </a:cubicBezTo>
                  <a:cubicBezTo>
                    <a:pt x="256" y="11"/>
                    <a:pt x="263" y="-1"/>
                    <a:pt x="264" y="0"/>
                  </a:cubicBezTo>
                  <a:cubicBezTo>
                    <a:pt x="264" y="0"/>
                    <a:pt x="263" y="3"/>
                    <a:pt x="260" y="9"/>
                  </a:cubicBezTo>
                  <a:cubicBezTo>
                    <a:pt x="257" y="15"/>
                    <a:pt x="253" y="24"/>
                    <a:pt x="246" y="34"/>
                  </a:cubicBezTo>
                  <a:cubicBezTo>
                    <a:pt x="233" y="56"/>
                    <a:pt x="212" y="86"/>
                    <a:pt x="181" y="119"/>
                  </a:cubicBezTo>
                  <a:cubicBezTo>
                    <a:pt x="165" y="135"/>
                    <a:pt x="148" y="152"/>
                    <a:pt x="126" y="167"/>
                  </a:cubicBezTo>
                  <a:cubicBezTo>
                    <a:pt x="114" y="175"/>
                    <a:pt x="101" y="181"/>
                    <a:pt x="86" y="183"/>
                  </a:cubicBezTo>
                  <a:cubicBezTo>
                    <a:pt x="70" y="184"/>
                    <a:pt x="55" y="181"/>
                    <a:pt x="41" y="173"/>
                  </a:cubicBezTo>
                  <a:cubicBezTo>
                    <a:pt x="27" y="165"/>
                    <a:pt x="15" y="154"/>
                    <a:pt x="7" y="139"/>
                  </a:cubicBezTo>
                  <a:cubicBezTo>
                    <a:pt x="-1" y="124"/>
                    <a:pt x="-3" y="105"/>
                    <a:pt x="2" y="88"/>
                  </a:cubicBezTo>
                  <a:cubicBezTo>
                    <a:pt x="11" y="54"/>
                    <a:pt x="44" y="26"/>
                    <a:pt x="83" y="28"/>
                  </a:cubicBezTo>
                  <a:cubicBezTo>
                    <a:pt x="102" y="30"/>
                    <a:pt x="118" y="38"/>
                    <a:pt x="133" y="48"/>
                  </a:cubicBezTo>
                  <a:cubicBezTo>
                    <a:pt x="147" y="57"/>
                    <a:pt x="159" y="69"/>
                    <a:pt x="171" y="79"/>
                  </a:cubicBezTo>
                  <a:cubicBezTo>
                    <a:pt x="194" y="100"/>
                    <a:pt x="220" y="118"/>
                    <a:pt x="246" y="129"/>
                  </a:cubicBezTo>
                  <a:cubicBezTo>
                    <a:pt x="272" y="139"/>
                    <a:pt x="300" y="142"/>
                    <a:pt x="324" y="135"/>
                  </a:cubicBezTo>
                  <a:cubicBezTo>
                    <a:pt x="349" y="129"/>
                    <a:pt x="368" y="113"/>
                    <a:pt x="375" y="93"/>
                  </a:cubicBezTo>
                  <a:cubicBezTo>
                    <a:pt x="383" y="74"/>
                    <a:pt x="380" y="53"/>
                    <a:pt x="371" y="40"/>
                  </a:cubicBezTo>
                  <a:cubicBezTo>
                    <a:pt x="361" y="27"/>
                    <a:pt x="346" y="22"/>
                    <a:pt x="334" y="21"/>
                  </a:cubicBezTo>
                  <a:cubicBezTo>
                    <a:pt x="309" y="21"/>
                    <a:pt x="301" y="35"/>
                    <a:pt x="300" y="3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457;p67">
              <a:extLst>
                <a:ext uri="{FF2B5EF4-FFF2-40B4-BE49-F238E27FC236}">
                  <a16:creationId xmlns:a16="http://schemas.microsoft.com/office/drawing/2014/main" id="{B3C150BA-D014-CED0-71CC-DFC9D5A4CFD2}"/>
                </a:ext>
              </a:extLst>
            </p:cNvPr>
            <p:cNvSpPr/>
            <p:nvPr/>
          </p:nvSpPr>
          <p:spPr>
            <a:xfrm>
              <a:off x="6278040" y="1396080"/>
              <a:ext cx="339480" cy="4680"/>
            </a:xfrm>
            <a:custGeom>
              <a:avLst/>
              <a:gdLst/>
              <a:ahLst/>
              <a:cxnLst/>
              <a:rect l="l" t="t" r="r" b="b"/>
              <a:pathLst>
                <a:path w="943" h="13" extrusionOk="0">
                  <a:moveTo>
                    <a:pt x="943" y="6"/>
                  </a:moveTo>
                  <a:cubicBezTo>
                    <a:pt x="943" y="10"/>
                    <a:pt x="732" y="13"/>
                    <a:pt x="472" y="13"/>
                  </a:cubicBezTo>
                  <a:cubicBezTo>
                    <a:pt x="211" y="13"/>
                    <a:pt x="0" y="10"/>
                    <a:pt x="0" y="6"/>
                  </a:cubicBezTo>
                  <a:cubicBezTo>
                    <a:pt x="0" y="3"/>
                    <a:pt x="211" y="0"/>
                    <a:pt x="472" y="0"/>
                  </a:cubicBezTo>
                  <a:cubicBezTo>
                    <a:pt x="732" y="0"/>
                    <a:pt x="943" y="3"/>
                    <a:pt x="943"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458;p67">
              <a:extLst>
                <a:ext uri="{FF2B5EF4-FFF2-40B4-BE49-F238E27FC236}">
                  <a16:creationId xmlns:a16="http://schemas.microsoft.com/office/drawing/2014/main" id="{28E9FA99-1C90-2907-F45E-922E1DC6C7C9}"/>
                </a:ext>
              </a:extLst>
            </p:cNvPr>
            <p:cNvSpPr/>
            <p:nvPr/>
          </p:nvSpPr>
          <p:spPr>
            <a:xfrm>
              <a:off x="6266520" y="1272960"/>
              <a:ext cx="73080" cy="79560"/>
            </a:xfrm>
            <a:custGeom>
              <a:avLst/>
              <a:gdLst/>
              <a:ahLst/>
              <a:cxnLst/>
              <a:rect l="l" t="t" r="r" b="b"/>
              <a:pathLst>
                <a:path w="203" h="221" extrusionOk="0">
                  <a:moveTo>
                    <a:pt x="202" y="221"/>
                  </a:moveTo>
                  <a:cubicBezTo>
                    <a:pt x="201" y="222"/>
                    <a:pt x="187" y="194"/>
                    <a:pt x="167" y="149"/>
                  </a:cubicBezTo>
                  <a:cubicBezTo>
                    <a:pt x="162" y="137"/>
                    <a:pt x="156" y="125"/>
                    <a:pt x="150" y="112"/>
                  </a:cubicBezTo>
                  <a:cubicBezTo>
                    <a:pt x="144" y="100"/>
                    <a:pt x="139" y="81"/>
                    <a:pt x="129" y="78"/>
                  </a:cubicBezTo>
                  <a:cubicBezTo>
                    <a:pt x="124" y="76"/>
                    <a:pt x="119" y="79"/>
                    <a:pt x="114" y="86"/>
                  </a:cubicBezTo>
                  <a:cubicBezTo>
                    <a:pt x="110" y="91"/>
                    <a:pt x="106" y="99"/>
                    <a:pt x="102" y="107"/>
                  </a:cubicBezTo>
                  <a:cubicBezTo>
                    <a:pt x="95" y="123"/>
                    <a:pt x="88" y="140"/>
                    <a:pt x="82" y="158"/>
                  </a:cubicBezTo>
                  <a:cubicBezTo>
                    <a:pt x="77" y="176"/>
                    <a:pt x="72" y="193"/>
                    <a:pt x="68" y="211"/>
                  </a:cubicBezTo>
                  <a:cubicBezTo>
                    <a:pt x="68" y="214"/>
                    <a:pt x="64" y="217"/>
                    <a:pt x="61" y="216"/>
                  </a:cubicBezTo>
                  <a:cubicBezTo>
                    <a:pt x="58" y="215"/>
                    <a:pt x="56" y="213"/>
                    <a:pt x="56" y="211"/>
                  </a:cubicBezTo>
                  <a:cubicBezTo>
                    <a:pt x="43" y="150"/>
                    <a:pt x="28" y="97"/>
                    <a:pt x="17" y="60"/>
                  </a:cubicBezTo>
                  <a:cubicBezTo>
                    <a:pt x="6" y="23"/>
                    <a:pt x="-2" y="0"/>
                    <a:pt x="0" y="0"/>
                  </a:cubicBezTo>
                  <a:cubicBezTo>
                    <a:pt x="1" y="-1"/>
                    <a:pt x="12" y="21"/>
                    <a:pt x="25" y="57"/>
                  </a:cubicBezTo>
                  <a:cubicBezTo>
                    <a:pt x="39" y="94"/>
                    <a:pt x="55" y="147"/>
                    <a:pt x="68" y="208"/>
                  </a:cubicBezTo>
                  <a:lnTo>
                    <a:pt x="56" y="208"/>
                  </a:lnTo>
                  <a:cubicBezTo>
                    <a:pt x="59" y="190"/>
                    <a:pt x="64" y="172"/>
                    <a:pt x="70" y="154"/>
                  </a:cubicBezTo>
                  <a:cubicBezTo>
                    <a:pt x="76" y="136"/>
                    <a:pt x="83" y="118"/>
                    <a:pt x="91" y="102"/>
                  </a:cubicBezTo>
                  <a:cubicBezTo>
                    <a:pt x="95" y="94"/>
                    <a:pt x="98" y="86"/>
                    <a:pt x="104" y="78"/>
                  </a:cubicBezTo>
                  <a:cubicBezTo>
                    <a:pt x="109" y="70"/>
                    <a:pt x="121" y="62"/>
                    <a:pt x="132" y="66"/>
                  </a:cubicBezTo>
                  <a:cubicBezTo>
                    <a:pt x="144" y="70"/>
                    <a:pt x="148" y="79"/>
                    <a:pt x="152" y="87"/>
                  </a:cubicBezTo>
                  <a:cubicBezTo>
                    <a:pt x="155" y="94"/>
                    <a:pt x="158" y="101"/>
                    <a:pt x="160" y="108"/>
                  </a:cubicBezTo>
                  <a:cubicBezTo>
                    <a:pt x="166" y="121"/>
                    <a:pt x="171" y="134"/>
                    <a:pt x="175" y="145"/>
                  </a:cubicBezTo>
                  <a:cubicBezTo>
                    <a:pt x="194" y="192"/>
                    <a:pt x="204" y="221"/>
                    <a:pt x="202" y="22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459;p67">
              <a:extLst>
                <a:ext uri="{FF2B5EF4-FFF2-40B4-BE49-F238E27FC236}">
                  <a16:creationId xmlns:a16="http://schemas.microsoft.com/office/drawing/2014/main" id="{B04CB653-3306-E704-3772-9D535FAFD551}"/>
                </a:ext>
              </a:extLst>
            </p:cNvPr>
            <p:cNvSpPr/>
            <p:nvPr/>
          </p:nvSpPr>
          <p:spPr>
            <a:xfrm>
              <a:off x="6364800" y="1236960"/>
              <a:ext cx="75600" cy="65520"/>
            </a:xfrm>
            <a:custGeom>
              <a:avLst/>
              <a:gdLst/>
              <a:ahLst/>
              <a:cxnLst/>
              <a:rect l="l" t="t" r="r" b="b"/>
              <a:pathLst>
                <a:path w="210" h="182" extrusionOk="0">
                  <a:moveTo>
                    <a:pt x="210" y="162"/>
                  </a:moveTo>
                  <a:cubicBezTo>
                    <a:pt x="210" y="163"/>
                    <a:pt x="189" y="163"/>
                    <a:pt x="155" y="173"/>
                  </a:cubicBezTo>
                  <a:cubicBezTo>
                    <a:pt x="138" y="177"/>
                    <a:pt x="117" y="185"/>
                    <a:pt x="92" y="182"/>
                  </a:cubicBezTo>
                  <a:cubicBezTo>
                    <a:pt x="80" y="180"/>
                    <a:pt x="67" y="177"/>
                    <a:pt x="55" y="169"/>
                  </a:cubicBezTo>
                  <a:cubicBezTo>
                    <a:pt x="43" y="161"/>
                    <a:pt x="33" y="148"/>
                    <a:pt x="32" y="132"/>
                  </a:cubicBezTo>
                  <a:cubicBezTo>
                    <a:pt x="30" y="100"/>
                    <a:pt x="51" y="79"/>
                    <a:pt x="58" y="59"/>
                  </a:cubicBezTo>
                  <a:cubicBezTo>
                    <a:pt x="67" y="39"/>
                    <a:pt x="61" y="17"/>
                    <a:pt x="48" y="11"/>
                  </a:cubicBezTo>
                  <a:cubicBezTo>
                    <a:pt x="34" y="5"/>
                    <a:pt x="20" y="14"/>
                    <a:pt x="13" y="19"/>
                  </a:cubicBezTo>
                  <a:cubicBezTo>
                    <a:pt x="5" y="25"/>
                    <a:pt x="0" y="28"/>
                    <a:pt x="0" y="27"/>
                  </a:cubicBezTo>
                  <a:cubicBezTo>
                    <a:pt x="-1" y="27"/>
                    <a:pt x="2" y="22"/>
                    <a:pt x="9" y="15"/>
                  </a:cubicBezTo>
                  <a:cubicBezTo>
                    <a:pt x="13" y="12"/>
                    <a:pt x="18" y="7"/>
                    <a:pt x="25" y="4"/>
                  </a:cubicBezTo>
                  <a:cubicBezTo>
                    <a:pt x="31" y="1"/>
                    <a:pt x="41" y="-2"/>
                    <a:pt x="51" y="2"/>
                  </a:cubicBezTo>
                  <a:cubicBezTo>
                    <a:pt x="72" y="10"/>
                    <a:pt x="79" y="40"/>
                    <a:pt x="69" y="63"/>
                  </a:cubicBezTo>
                  <a:cubicBezTo>
                    <a:pt x="61" y="86"/>
                    <a:pt x="43" y="107"/>
                    <a:pt x="45" y="131"/>
                  </a:cubicBezTo>
                  <a:cubicBezTo>
                    <a:pt x="47" y="154"/>
                    <a:pt x="73" y="167"/>
                    <a:pt x="94" y="170"/>
                  </a:cubicBezTo>
                  <a:cubicBezTo>
                    <a:pt x="115" y="173"/>
                    <a:pt x="136" y="167"/>
                    <a:pt x="153" y="164"/>
                  </a:cubicBezTo>
                  <a:cubicBezTo>
                    <a:pt x="188" y="156"/>
                    <a:pt x="211" y="160"/>
                    <a:pt x="210" y="16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460;p67">
              <a:extLst>
                <a:ext uri="{FF2B5EF4-FFF2-40B4-BE49-F238E27FC236}">
                  <a16:creationId xmlns:a16="http://schemas.microsoft.com/office/drawing/2014/main" id="{7FC81711-E0AC-4470-CB5E-2D149A23F05B}"/>
                </a:ext>
              </a:extLst>
            </p:cNvPr>
            <p:cNvSpPr/>
            <p:nvPr/>
          </p:nvSpPr>
          <p:spPr>
            <a:xfrm>
              <a:off x="6418440" y="1332360"/>
              <a:ext cx="80640" cy="10080"/>
            </a:xfrm>
            <a:custGeom>
              <a:avLst/>
              <a:gdLst/>
              <a:ahLst/>
              <a:cxnLst/>
              <a:rect l="l" t="t" r="r" b="b"/>
              <a:pathLst>
                <a:path w="224" h="28" extrusionOk="0">
                  <a:moveTo>
                    <a:pt x="224" y="1"/>
                  </a:moveTo>
                  <a:cubicBezTo>
                    <a:pt x="225" y="5"/>
                    <a:pt x="176" y="20"/>
                    <a:pt x="114" y="26"/>
                  </a:cubicBezTo>
                  <a:cubicBezTo>
                    <a:pt x="51" y="32"/>
                    <a:pt x="0" y="26"/>
                    <a:pt x="0" y="23"/>
                  </a:cubicBezTo>
                  <a:cubicBezTo>
                    <a:pt x="1" y="19"/>
                    <a:pt x="51" y="19"/>
                    <a:pt x="112" y="13"/>
                  </a:cubicBezTo>
                  <a:cubicBezTo>
                    <a:pt x="174" y="7"/>
                    <a:pt x="223" y="-2"/>
                    <a:pt x="2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461;p67">
              <a:extLst>
                <a:ext uri="{FF2B5EF4-FFF2-40B4-BE49-F238E27FC236}">
                  <a16:creationId xmlns:a16="http://schemas.microsoft.com/office/drawing/2014/main" id="{BD002A1F-E6A9-E0E9-3E8C-2D3221F84288}"/>
                </a:ext>
              </a:extLst>
            </p:cNvPr>
            <p:cNvSpPr/>
            <p:nvPr/>
          </p:nvSpPr>
          <p:spPr>
            <a:xfrm>
              <a:off x="6521400" y="1291680"/>
              <a:ext cx="54360" cy="76680"/>
            </a:xfrm>
            <a:custGeom>
              <a:avLst/>
              <a:gdLst/>
              <a:ahLst/>
              <a:cxnLst/>
              <a:rect l="l" t="t" r="r" b="b"/>
              <a:pathLst>
                <a:path w="151" h="213" extrusionOk="0">
                  <a:moveTo>
                    <a:pt x="0" y="213"/>
                  </a:moveTo>
                  <a:cubicBezTo>
                    <a:pt x="-3" y="211"/>
                    <a:pt x="28" y="162"/>
                    <a:pt x="69" y="103"/>
                  </a:cubicBezTo>
                  <a:cubicBezTo>
                    <a:pt x="111" y="45"/>
                    <a:pt x="147" y="-1"/>
                    <a:pt x="150" y="1"/>
                  </a:cubicBezTo>
                  <a:cubicBezTo>
                    <a:pt x="153" y="3"/>
                    <a:pt x="122" y="52"/>
                    <a:pt x="80" y="111"/>
                  </a:cubicBezTo>
                  <a:cubicBezTo>
                    <a:pt x="39" y="169"/>
                    <a:pt x="3" y="215"/>
                    <a:pt x="0" y="21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462;p67">
              <a:extLst>
                <a:ext uri="{FF2B5EF4-FFF2-40B4-BE49-F238E27FC236}">
                  <a16:creationId xmlns:a16="http://schemas.microsoft.com/office/drawing/2014/main" id="{505FEE8D-8BE5-7E82-726A-272A71741FA9}"/>
                </a:ext>
              </a:extLst>
            </p:cNvPr>
            <p:cNvSpPr/>
            <p:nvPr/>
          </p:nvSpPr>
          <p:spPr>
            <a:xfrm>
              <a:off x="6514920" y="1283760"/>
              <a:ext cx="85680" cy="77760"/>
            </a:xfrm>
            <a:custGeom>
              <a:avLst/>
              <a:gdLst/>
              <a:ahLst/>
              <a:cxnLst/>
              <a:rect l="l" t="t" r="r" b="b"/>
              <a:pathLst>
                <a:path w="238" h="216" extrusionOk="0">
                  <a:moveTo>
                    <a:pt x="238" y="216"/>
                  </a:moveTo>
                  <a:cubicBezTo>
                    <a:pt x="236" y="219"/>
                    <a:pt x="169" y="187"/>
                    <a:pt x="103" y="126"/>
                  </a:cubicBezTo>
                  <a:cubicBezTo>
                    <a:pt x="36" y="66"/>
                    <a:pt x="-2" y="3"/>
                    <a:pt x="0" y="1"/>
                  </a:cubicBezTo>
                  <a:cubicBezTo>
                    <a:pt x="4" y="-1"/>
                    <a:pt x="46" y="58"/>
                    <a:pt x="112" y="117"/>
                  </a:cubicBezTo>
                  <a:cubicBezTo>
                    <a:pt x="177" y="176"/>
                    <a:pt x="240" y="212"/>
                    <a:pt x="238" y="21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463;p67">
              <a:extLst>
                <a:ext uri="{FF2B5EF4-FFF2-40B4-BE49-F238E27FC236}">
                  <a16:creationId xmlns:a16="http://schemas.microsoft.com/office/drawing/2014/main" id="{AD1110FE-5C7D-B983-B6C4-B72852B6BF98}"/>
                </a:ext>
              </a:extLst>
            </p:cNvPr>
            <p:cNvSpPr/>
            <p:nvPr/>
          </p:nvSpPr>
          <p:spPr>
            <a:xfrm>
              <a:off x="6383160" y="1454400"/>
              <a:ext cx="65160" cy="80280"/>
            </a:xfrm>
            <a:custGeom>
              <a:avLst/>
              <a:gdLst/>
              <a:ahLst/>
              <a:cxnLst/>
              <a:rect l="l" t="t" r="r" b="b"/>
              <a:pathLst>
                <a:path w="181" h="223" extrusionOk="0">
                  <a:moveTo>
                    <a:pt x="0" y="200"/>
                  </a:moveTo>
                  <a:cubicBezTo>
                    <a:pt x="0" y="199"/>
                    <a:pt x="8" y="201"/>
                    <a:pt x="23" y="205"/>
                  </a:cubicBezTo>
                  <a:cubicBezTo>
                    <a:pt x="37" y="208"/>
                    <a:pt x="57" y="214"/>
                    <a:pt x="83" y="213"/>
                  </a:cubicBezTo>
                  <a:cubicBezTo>
                    <a:pt x="108" y="213"/>
                    <a:pt x="140" y="203"/>
                    <a:pt x="158" y="176"/>
                  </a:cubicBezTo>
                  <a:cubicBezTo>
                    <a:pt x="167" y="163"/>
                    <a:pt x="171" y="145"/>
                    <a:pt x="167" y="129"/>
                  </a:cubicBezTo>
                  <a:cubicBezTo>
                    <a:pt x="163" y="112"/>
                    <a:pt x="149" y="99"/>
                    <a:pt x="131" y="97"/>
                  </a:cubicBezTo>
                  <a:cubicBezTo>
                    <a:pt x="116" y="95"/>
                    <a:pt x="100" y="101"/>
                    <a:pt x="93" y="113"/>
                  </a:cubicBezTo>
                  <a:lnTo>
                    <a:pt x="85" y="104"/>
                  </a:lnTo>
                  <a:cubicBezTo>
                    <a:pt x="101" y="98"/>
                    <a:pt x="115" y="91"/>
                    <a:pt x="127" y="82"/>
                  </a:cubicBezTo>
                  <a:cubicBezTo>
                    <a:pt x="138" y="73"/>
                    <a:pt x="145" y="60"/>
                    <a:pt x="146" y="47"/>
                  </a:cubicBezTo>
                  <a:cubicBezTo>
                    <a:pt x="147" y="35"/>
                    <a:pt x="141" y="24"/>
                    <a:pt x="131" y="17"/>
                  </a:cubicBezTo>
                  <a:cubicBezTo>
                    <a:pt x="122" y="11"/>
                    <a:pt x="110" y="9"/>
                    <a:pt x="100" y="9"/>
                  </a:cubicBezTo>
                  <a:cubicBezTo>
                    <a:pt x="80" y="10"/>
                    <a:pt x="65" y="19"/>
                    <a:pt x="55" y="24"/>
                  </a:cubicBezTo>
                  <a:cubicBezTo>
                    <a:pt x="45" y="30"/>
                    <a:pt x="39" y="34"/>
                    <a:pt x="39" y="33"/>
                  </a:cubicBezTo>
                  <a:cubicBezTo>
                    <a:pt x="38" y="32"/>
                    <a:pt x="43" y="28"/>
                    <a:pt x="52" y="21"/>
                  </a:cubicBezTo>
                  <a:cubicBezTo>
                    <a:pt x="62" y="14"/>
                    <a:pt x="77" y="3"/>
                    <a:pt x="100" y="0"/>
                  </a:cubicBezTo>
                  <a:cubicBezTo>
                    <a:pt x="111" y="-1"/>
                    <a:pt x="125" y="1"/>
                    <a:pt x="137" y="9"/>
                  </a:cubicBezTo>
                  <a:cubicBezTo>
                    <a:pt x="149" y="16"/>
                    <a:pt x="159" y="31"/>
                    <a:pt x="158" y="48"/>
                  </a:cubicBezTo>
                  <a:cubicBezTo>
                    <a:pt x="157" y="64"/>
                    <a:pt x="148" y="80"/>
                    <a:pt x="135" y="91"/>
                  </a:cubicBezTo>
                  <a:cubicBezTo>
                    <a:pt x="122" y="102"/>
                    <a:pt x="106" y="110"/>
                    <a:pt x="90" y="116"/>
                  </a:cubicBezTo>
                  <a:cubicBezTo>
                    <a:pt x="87" y="118"/>
                    <a:pt x="83" y="116"/>
                    <a:pt x="82" y="113"/>
                  </a:cubicBezTo>
                  <a:cubicBezTo>
                    <a:pt x="81" y="111"/>
                    <a:pt x="81" y="109"/>
                    <a:pt x="82" y="107"/>
                  </a:cubicBezTo>
                  <a:cubicBezTo>
                    <a:pt x="92" y="89"/>
                    <a:pt x="114" y="81"/>
                    <a:pt x="133" y="84"/>
                  </a:cubicBezTo>
                  <a:cubicBezTo>
                    <a:pt x="144" y="85"/>
                    <a:pt x="155" y="90"/>
                    <a:pt x="163" y="98"/>
                  </a:cubicBezTo>
                  <a:cubicBezTo>
                    <a:pt x="172" y="106"/>
                    <a:pt x="177" y="116"/>
                    <a:pt x="179" y="126"/>
                  </a:cubicBezTo>
                  <a:cubicBezTo>
                    <a:pt x="184" y="146"/>
                    <a:pt x="179" y="167"/>
                    <a:pt x="169" y="183"/>
                  </a:cubicBezTo>
                  <a:cubicBezTo>
                    <a:pt x="146" y="215"/>
                    <a:pt x="110" y="223"/>
                    <a:pt x="83" y="223"/>
                  </a:cubicBezTo>
                  <a:cubicBezTo>
                    <a:pt x="56" y="222"/>
                    <a:pt x="35" y="215"/>
                    <a:pt x="21" y="210"/>
                  </a:cubicBezTo>
                  <a:cubicBezTo>
                    <a:pt x="7" y="205"/>
                    <a:pt x="0" y="201"/>
                    <a:pt x="0" y="20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464;p67">
              <a:extLst>
                <a:ext uri="{FF2B5EF4-FFF2-40B4-BE49-F238E27FC236}">
                  <a16:creationId xmlns:a16="http://schemas.microsoft.com/office/drawing/2014/main" id="{EF1A9D33-351F-C825-9026-8DA7A5576B02}"/>
                </a:ext>
              </a:extLst>
            </p:cNvPr>
            <p:cNvSpPr/>
            <p:nvPr/>
          </p:nvSpPr>
          <p:spPr>
            <a:xfrm>
              <a:off x="5999040" y="1761120"/>
              <a:ext cx="133920" cy="155880"/>
            </a:xfrm>
            <a:custGeom>
              <a:avLst/>
              <a:gdLst/>
              <a:ahLst/>
              <a:cxnLst/>
              <a:rect l="l" t="t" r="r" b="b"/>
              <a:pathLst>
                <a:path w="372" h="433" extrusionOk="0">
                  <a:moveTo>
                    <a:pt x="0" y="433"/>
                  </a:moveTo>
                  <a:cubicBezTo>
                    <a:pt x="-2" y="430"/>
                    <a:pt x="78" y="332"/>
                    <a:pt x="181" y="212"/>
                  </a:cubicBezTo>
                  <a:cubicBezTo>
                    <a:pt x="284" y="92"/>
                    <a:pt x="369" y="-2"/>
                    <a:pt x="372" y="0"/>
                  </a:cubicBezTo>
                  <a:cubicBezTo>
                    <a:pt x="375" y="2"/>
                    <a:pt x="294" y="101"/>
                    <a:pt x="191" y="221"/>
                  </a:cubicBezTo>
                  <a:cubicBezTo>
                    <a:pt x="89" y="340"/>
                    <a:pt x="3" y="435"/>
                    <a:pt x="0" y="43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465;p67">
              <a:extLst>
                <a:ext uri="{FF2B5EF4-FFF2-40B4-BE49-F238E27FC236}">
                  <a16:creationId xmlns:a16="http://schemas.microsoft.com/office/drawing/2014/main" id="{C3471659-DA4A-D164-0E23-5D210A0CCE67}"/>
                </a:ext>
              </a:extLst>
            </p:cNvPr>
            <p:cNvSpPr/>
            <p:nvPr/>
          </p:nvSpPr>
          <p:spPr>
            <a:xfrm>
              <a:off x="6009840" y="1759680"/>
              <a:ext cx="119520" cy="182880"/>
            </a:xfrm>
            <a:custGeom>
              <a:avLst/>
              <a:gdLst/>
              <a:ahLst/>
              <a:cxnLst/>
              <a:rect l="l" t="t" r="r" b="b"/>
              <a:pathLst>
                <a:path w="332" h="508" extrusionOk="0">
                  <a:moveTo>
                    <a:pt x="332" y="508"/>
                  </a:moveTo>
                  <a:cubicBezTo>
                    <a:pt x="329" y="510"/>
                    <a:pt x="252" y="398"/>
                    <a:pt x="161" y="257"/>
                  </a:cubicBezTo>
                  <a:cubicBezTo>
                    <a:pt x="69" y="117"/>
                    <a:pt x="-3" y="2"/>
                    <a:pt x="0" y="0"/>
                  </a:cubicBezTo>
                  <a:cubicBezTo>
                    <a:pt x="4" y="-2"/>
                    <a:pt x="80" y="110"/>
                    <a:pt x="172" y="250"/>
                  </a:cubicBezTo>
                  <a:cubicBezTo>
                    <a:pt x="263" y="390"/>
                    <a:pt x="335" y="506"/>
                    <a:pt x="332" y="50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466;p67">
              <a:extLst>
                <a:ext uri="{FF2B5EF4-FFF2-40B4-BE49-F238E27FC236}">
                  <a16:creationId xmlns:a16="http://schemas.microsoft.com/office/drawing/2014/main" id="{547281A9-2F2C-FFE2-C599-A1F537EE0314}"/>
                </a:ext>
              </a:extLst>
            </p:cNvPr>
            <p:cNvSpPr/>
            <p:nvPr/>
          </p:nvSpPr>
          <p:spPr>
            <a:xfrm>
              <a:off x="6150240" y="1834560"/>
              <a:ext cx="54360" cy="68040"/>
            </a:xfrm>
            <a:custGeom>
              <a:avLst/>
              <a:gdLst/>
              <a:ahLst/>
              <a:cxnLst/>
              <a:rect l="l" t="t" r="r" b="b"/>
              <a:pathLst>
                <a:path w="151" h="189" extrusionOk="0">
                  <a:moveTo>
                    <a:pt x="151" y="188"/>
                  </a:moveTo>
                  <a:cubicBezTo>
                    <a:pt x="151" y="189"/>
                    <a:pt x="149" y="188"/>
                    <a:pt x="145" y="186"/>
                  </a:cubicBezTo>
                  <a:cubicBezTo>
                    <a:pt x="141" y="184"/>
                    <a:pt x="136" y="180"/>
                    <a:pt x="132" y="172"/>
                  </a:cubicBezTo>
                  <a:cubicBezTo>
                    <a:pt x="122" y="158"/>
                    <a:pt x="123" y="133"/>
                    <a:pt x="125" y="105"/>
                  </a:cubicBezTo>
                  <a:cubicBezTo>
                    <a:pt x="126" y="91"/>
                    <a:pt x="128" y="76"/>
                    <a:pt x="127" y="60"/>
                  </a:cubicBezTo>
                  <a:cubicBezTo>
                    <a:pt x="125" y="45"/>
                    <a:pt x="120" y="28"/>
                    <a:pt x="106" y="19"/>
                  </a:cubicBezTo>
                  <a:cubicBezTo>
                    <a:pt x="79" y="1"/>
                    <a:pt x="31" y="24"/>
                    <a:pt x="21" y="61"/>
                  </a:cubicBezTo>
                  <a:cubicBezTo>
                    <a:pt x="9" y="102"/>
                    <a:pt x="26" y="144"/>
                    <a:pt x="38" y="179"/>
                  </a:cubicBezTo>
                  <a:lnTo>
                    <a:pt x="27" y="185"/>
                  </a:lnTo>
                  <a:cubicBezTo>
                    <a:pt x="2" y="134"/>
                    <a:pt x="-2" y="85"/>
                    <a:pt x="0" y="52"/>
                  </a:cubicBezTo>
                  <a:cubicBezTo>
                    <a:pt x="1" y="36"/>
                    <a:pt x="4" y="23"/>
                    <a:pt x="6" y="14"/>
                  </a:cubicBezTo>
                  <a:cubicBezTo>
                    <a:pt x="9" y="6"/>
                    <a:pt x="10" y="1"/>
                    <a:pt x="11" y="2"/>
                  </a:cubicBezTo>
                  <a:cubicBezTo>
                    <a:pt x="13" y="2"/>
                    <a:pt x="8" y="21"/>
                    <a:pt x="7" y="53"/>
                  </a:cubicBezTo>
                  <a:cubicBezTo>
                    <a:pt x="7" y="85"/>
                    <a:pt x="13" y="132"/>
                    <a:pt x="38" y="179"/>
                  </a:cubicBezTo>
                  <a:lnTo>
                    <a:pt x="27" y="184"/>
                  </a:lnTo>
                  <a:cubicBezTo>
                    <a:pt x="20" y="166"/>
                    <a:pt x="13" y="147"/>
                    <a:pt x="8" y="126"/>
                  </a:cubicBezTo>
                  <a:cubicBezTo>
                    <a:pt x="3" y="105"/>
                    <a:pt x="1" y="81"/>
                    <a:pt x="8" y="58"/>
                  </a:cubicBezTo>
                  <a:cubicBezTo>
                    <a:pt x="14" y="35"/>
                    <a:pt x="32" y="17"/>
                    <a:pt x="51" y="8"/>
                  </a:cubicBezTo>
                  <a:cubicBezTo>
                    <a:pt x="71" y="-2"/>
                    <a:pt x="95" y="-4"/>
                    <a:pt x="113" y="9"/>
                  </a:cubicBezTo>
                  <a:cubicBezTo>
                    <a:pt x="131" y="21"/>
                    <a:pt x="137" y="42"/>
                    <a:pt x="138" y="59"/>
                  </a:cubicBezTo>
                  <a:cubicBezTo>
                    <a:pt x="139" y="77"/>
                    <a:pt x="136" y="92"/>
                    <a:pt x="135" y="106"/>
                  </a:cubicBezTo>
                  <a:cubicBezTo>
                    <a:pt x="131" y="134"/>
                    <a:pt x="129" y="156"/>
                    <a:pt x="136" y="170"/>
                  </a:cubicBezTo>
                  <a:cubicBezTo>
                    <a:pt x="143" y="183"/>
                    <a:pt x="152" y="187"/>
                    <a:pt x="151" y="18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23025" rIns="900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467;p67">
              <a:extLst>
                <a:ext uri="{FF2B5EF4-FFF2-40B4-BE49-F238E27FC236}">
                  <a16:creationId xmlns:a16="http://schemas.microsoft.com/office/drawing/2014/main" id="{8BEBCBDD-73A1-03D8-A3EF-377770E8276D}"/>
                </a:ext>
              </a:extLst>
            </p:cNvPr>
            <p:cNvSpPr/>
            <p:nvPr/>
          </p:nvSpPr>
          <p:spPr>
            <a:xfrm>
              <a:off x="6692400" y="1887840"/>
              <a:ext cx="38880" cy="34560"/>
            </a:xfrm>
            <a:custGeom>
              <a:avLst/>
              <a:gdLst/>
              <a:ahLst/>
              <a:cxnLst/>
              <a:rect l="l" t="t" r="r" b="b"/>
              <a:pathLst>
                <a:path w="108" h="96" extrusionOk="0">
                  <a:moveTo>
                    <a:pt x="27" y="28"/>
                  </a:moveTo>
                  <a:cubicBezTo>
                    <a:pt x="26" y="28"/>
                    <a:pt x="33" y="21"/>
                    <a:pt x="50" y="19"/>
                  </a:cubicBezTo>
                  <a:cubicBezTo>
                    <a:pt x="65" y="18"/>
                    <a:pt x="92" y="23"/>
                    <a:pt x="107" y="49"/>
                  </a:cubicBezTo>
                  <a:lnTo>
                    <a:pt x="108" y="50"/>
                  </a:lnTo>
                  <a:lnTo>
                    <a:pt x="108" y="52"/>
                  </a:lnTo>
                  <a:cubicBezTo>
                    <a:pt x="107" y="66"/>
                    <a:pt x="97" y="81"/>
                    <a:pt x="84" y="88"/>
                  </a:cubicBezTo>
                  <a:cubicBezTo>
                    <a:pt x="70" y="95"/>
                    <a:pt x="53" y="98"/>
                    <a:pt x="37" y="94"/>
                  </a:cubicBezTo>
                  <a:cubicBezTo>
                    <a:pt x="24" y="91"/>
                    <a:pt x="12" y="84"/>
                    <a:pt x="5" y="72"/>
                  </a:cubicBezTo>
                  <a:cubicBezTo>
                    <a:pt x="-1" y="61"/>
                    <a:pt x="-2" y="47"/>
                    <a:pt x="3" y="36"/>
                  </a:cubicBezTo>
                  <a:cubicBezTo>
                    <a:pt x="12" y="14"/>
                    <a:pt x="32" y="4"/>
                    <a:pt x="48" y="1"/>
                  </a:cubicBezTo>
                  <a:cubicBezTo>
                    <a:pt x="65" y="-2"/>
                    <a:pt x="79" y="3"/>
                    <a:pt x="86" y="9"/>
                  </a:cubicBezTo>
                  <a:cubicBezTo>
                    <a:pt x="93" y="15"/>
                    <a:pt x="94" y="20"/>
                    <a:pt x="94" y="20"/>
                  </a:cubicBezTo>
                  <a:cubicBezTo>
                    <a:pt x="93" y="21"/>
                    <a:pt x="90" y="17"/>
                    <a:pt x="83" y="13"/>
                  </a:cubicBezTo>
                  <a:cubicBezTo>
                    <a:pt x="76" y="9"/>
                    <a:pt x="64" y="6"/>
                    <a:pt x="50" y="10"/>
                  </a:cubicBezTo>
                  <a:cubicBezTo>
                    <a:pt x="37" y="14"/>
                    <a:pt x="21" y="24"/>
                    <a:pt x="14" y="40"/>
                  </a:cubicBezTo>
                  <a:cubicBezTo>
                    <a:pt x="11" y="48"/>
                    <a:pt x="12" y="58"/>
                    <a:pt x="17" y="66"/>
                  </a:cubicBezTo>
                  <a:cubicBezTo>
                    <a:pt x="21" y="73"/>
                    <a:pt x="30" y="79"/>
                    <a:pt x="40" y="81"/>
                  </a:cubicBezTo>
                  <a:cubicBezTo>
                    <a:pt x="53" y="85"/>
                    <a:pt x="67" y="82"/>
                    <a:pt x="78" y="77"/>
                  </a:cubicBezTo>
                  <a:cubicBezTo>
                    <a:pt x="88" y="71"/>
                    <a:pt x="95" y="62"/>
                    <a:pt x="96" y="51"/>
                  </a:cubicBezTo>
                  <a:lnTo>
                    <a:pt x="97" y="54"/>
                  </a:lnTo>
                  <a:cubicBezTo>
                    <a:pt x="86" y="33"/>
                    <a:pt x="64" y="26"/>
                    <a:pt x="50" y="26"/>
                  </a:cubicBezTo>
                  <a:cubicBezTo>
                    <a:pt x="35" y="25"/>
                    <a:pt x="27" y="30"/>
                    <a:pt x="27" y="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468;p67">
              <a:extLst>
                <a:ext uri="{FF2B5EF4-FFF2-40B4-BE49-F238E27FC236}">
                  <a16:creationId xmlns:a16="http://schemas.microsoft.com/office/drawing/2014/main" id="{C89266F9-0474-C2AB-58D9-84AEE2565C27}"/>
                </a:ext>
              </a:extLst>
            </p:cNvPr>
            <p:cNvSpPr/>
            <p:nvPr/>
          </p:nvSpPr>
          <p:spPr>
            <a:xfrm>
              <a:off x="6222600" y="1834920"/>
              <a:ext cx="32760" cy="31680"/>
            </a:xfrm>
            <a:custGeom>
              <a:avLst/>
              <a:gdLst/>
              <a:ahLst/>
              <a:cxnLst/>
              <a:rect l="l" t="t" r="r" b="b"/>
              <a:pathLst>
                <a:path w="91" h="88" extrusionOk="0">
                  <a:moveTo>
                    <a:pt x="41" y="3"/>
                  </a:moveTo>
                  <a:cubicBezTo>
                    <a:pt x="41" y="2"/>
                    <a:pt x="45" y="0"/>
                    <a:pt x="52" y="1"/>
                  </a:cubicBezTo>
                  <a:cubicBezTo>
                    <a:pt x="60" y="1"/>
                    <a:pt x="71" y="6"/>
                    <a:pt x="80" y="17"/>
                  </a:cubicBezTo>
                  <a:cubicBezTo>
                    <a:pt x="88" y="28"/>
                    <a:pt x="95" y="45"/>
                    <a:pt x="88" y="64"/>
                  </a:cubicBezTo>
                  <a:cubicBezTo>
                    <a:pt x="84" y="73"/>
                    <a:pt x="76" y="81"/>
                    <a:pt x="66" y="85"/>
                  </a:cubicBezTo>
                  <a:cubicBezTo>
                    <a:pt x="55" y="89"/>
                    <a:pt x="44" y="88"/>
                    <a:pt x="34" y="85"/>
                  </a:cubicBezTo>
                  <a:cubicBezTo>
                    <a:pt x="15" y="79"/>
                    <a:pt x="-1" y="62"/>
                    <a:pt x="0" y="43"/>
                  </a:cubicBezTo>
                  <a:lnTo>
                    <a:pt x="0" y="42"/>
                  </a:lnTo>
                  <a:lnTo>
                    <a:pt x="0" y="42"/>
                  </a:lnTo>
                  <a:cubicBezTo>
                    <a:pt x="3" y="27"/>
                    <a:pt x="12" y="16"/>
                    <a:pt x="22" y="9"/>
                  </a:cubicBezTo>
                  <a:cubicBezTo>
                    <a:pt x="32" y="3"/>
                    <a:pt x="43" y="0"/>
                    <a:pt x="51" y="0"/>
                  </a:cubicBezTo>
                  <a:cubicBezTo>
                    <a:pt x="69" y="0"/>
                    <a:pt x="76" y="8"/>
                    <a:pt x="76" y="8"/>
                  </a:cubicBezTo>
                  <a:cubicBezTo>
                    <a:pt x="75" y="10"/>
                    <a:pt x="66" y="5"/>
                    <a:pt x="52" y="8"/>
                  </a:cubicBezTo>
                  <a:cubicBezTo>
                    <a:pt x="38" y="9"/>
                    <a:pt x="16" y="21"/>
                    <a:pt x="12" y="44"/>
                  </a:cubicBezTo>
                  <a:lnTo>
                    <a:pt x="13" y="43"/>
                  </a:lnTo>
                  <a:cubicBezTo>
                    <a:pt x="12" y="55"/>
                    <a:pt x="23" y="68"/>
                    <a:pt x="38" y="72"/>
                  </a:cubicBezTo>
                  <a:cubicBezTo>
                    <a:pt x="54" y="78"/>
                    <a:pt x="71" y="72"/>
                    <a:pt x="76" y="59"/>
                  </a:cubicBezTo>
                  <a:cubicBezTo>
                    <a:pt x="82" y="47"/>
                    <a:pt x="78" y="32"/>
                    <a:pt x="72" y="23"/>
                  </a:cubicBezTo>
                  <a:cubicBezTo>
                    <a:pt x="59" y="2"/>
                    <a:pt x="41" y="5"/>
                    <a:pt x="41"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3469;p67">
              <a:extLst>
                <a:ext uri="{FF2B5EF4-FFF2-40B4-BE49-F238E27FC236}">
                  <a16:creationId xmlns:a16="http://schemas.microsoft.com/office/drawing/2014/main" id="{E95747E7-6839-4D2D-C88C-9EE788DF6090}"/>
                </a:ext>
              </a:extLst>
            </p:cNvPr>
            <p:cNvSpPr/>
            <p:nvPr/>
          </p:nvSpPr>
          <p:spPr>
            <a:xfrm>
              <a:off x="6287760" y="1749600"/>
              <a:ext cx="87120" cy="150120"/>
            </a:xfrm>
            <a:custGeom>
              <a:avLst/>
              <a:gdLst/>
              <a:ahLst/>
              <a:cxnLst/>
              <a:rect l="l" t="t" r="r" b="b"/>
              <a:pathLst>
                <a:path w="242" h="417" extrusionOk="0">
                  <a:moveTo>
                    <a:pt x="241" y="0"/>
                  </a:moveTo>
                  <a:cubicBezTo>
                    <a:pt x="242" y="0"/>
                    <a:pt x="240" y="15"/>
                    <a:pt x="237" y="41"/>
                  </a:cubicBezTo>
                  <a:cubicBezTo>
                    <a:pt x="233" y="69"/>
                    <a:pt x="228" y="106"/>
                    <a:pt x="222" y="151"/>
                  </a:cubicBezTo>
                  <a:cubicBezTo>
                    <a:pt x="215" y="198"/>
                    <a:pt x="207" y="254"/>
                    <a:pt x="198" y="314"/>
                  </a:cubicBezTo>
                  <a:cubicBezTo>
                    <a:pt x="196" y="330"/>
                    <a:pt x="194" y="346"/>
                    <a:pt x="191" y="362"/>
                  </a:cubicBezTo>
                  <a:cubicBezTo>
                    <a:pt x="189" y="370"/>
                    <a:pt x="187" y="379"/>
                    <a:pt x="180" y="387"/>
                  </a:cubicBezTo>
                  <a:cubicBezTo>
                    <a:pt x="172" y="396"/>
                    <a:pt x="157" y="397"/>
                    <a:pt x="149" y="391"/>
                  </a:cubicBezTo>
                  <a:cubicBezTo>
                    <a:pt x="140" y="385"/>
                    <a:pt x="134" y="377"/>
                    <a:pt x="129" y="370"/>
                  </a:cubicBezTo>
                  <a:cubicBezTo>
                    <a:pt x="125" y="363"/>
                    <a:pt x="120" y="356"/>
                    <a:pt x="115" y="348"/>
                  </a:cubicBezTo>
                  <a:cubicBezTo>
                    <a:pt x="105" y="334"/>
                    <a:pt x="96" y="318"/>
                    <a:pt x="87" y="303"/>
                  </a:cubicBezTo>
                  <a:cubicBezTo>
                    <a:pt x="50" y="237"/>
                    <a:pt x="21" y="171"/>
                    <a:pt x="1" y="110"/>
                  </a:cubicBezTo>
                  <a:lnTo>
                    <a:pt x="13" y="108"/>
                  </a:lnTo>
                  <a:cubicBezTo>
                    <a:pt x="14" y="197"/>
                    <a:pt x="14" y="274"/>
                    <a:pt x="14" y="331"/>
                  </a:cubicBezTo>
                  <a:cubicBezTo>
                    <a:pt x="14" y="356"/>
                    <a:pt x="14" y="378"/>
                    <a:pt x="14" y="394"/>
                  </a:cubicBezTo>
                  <a:cubicBezTo>
                    <a:pt x="13" y="409"/>
                    <a:pt x="13" y="417"/>
                    <a:pt x="12" y="417"/>
                  </a:cubicBezTo>
                  <a:cubicBezTo>
                    <a:pt x="12" y="417"/>
                    <a:pt x="11" y="409"/>
                    <a:pt x="10" y="394"/>
                  </a:cubicBezTo>
                  <a:cubicBezTo>
                    <a:pt x="9" y="378"/>
                    <a:pt x="8" y="357"/>
                    <a:pt x="7" y="331"/>
                  </a:cubicBezTo>
                  <a:cubicBezTo>
                    <a:pt x="6" y="274"/>
                    <a:pt x="3" y="198"/>
                    <a:pt x="1" y="108"/>
                  </a:cubicBezTo>
                  <a:lnTo>
                    <a:pt x="0" y="68"/>
                  </a:lnTo>
                  <a:lnTo>
                    <a:pt x="13" y="106"/>
                  </a:lnTo>
                  <a:cubicBezTo>
                    <a:pt x="33" y="166"/>
                    <a:pt x="62" y="232"/>
                    <a:pt x="99" y="296"/>
                  </a:cubicBezTo>
                  <a:cubicBezTo>
                    <a:pt x="108" y="312"/>
                    <a:pt x="117" y="327"/>
                    <a:pt x="126" y="341"/>
                  </a:cubicBezTo>
                  <a:cubicBezTo>
                    <a:pt x="136" y="355"/>
                    <a:pt x="144" y="372"/>
                    <a:pt x="156" y="379"/>
                  </a:cubicBezTo>
                  <a:cubicBezTo>
                    <a:pt x="161" y="383"/>
                    <a:pt x="167" y="382"/>
                    <a:pt x="171" y="378"/>
                  </a:cubicBezTo>
                  <a:cubicBezTo>
                    <a:pt x="175" y="374"/>
                    <a:pt x="177" y="367"/>
                    <a:pt x="179" y="359"/>
                  </a:cubicBezTo>
                  <a:cubicBezTo>
                    <a:pt x="181" y="344"/>
                    <a:pt x="184" y="328"/>
                    <a:pt x="186" y="313"/>
                  </a:cubicBezTo>
                  <a:cubicBezTo>
                    <a:pt x="196" y="252"/>
                    <a:pt x="205" y="197"/>
                    <a:pt x="213" y="150"/>
                  </a:cubicBezTo>
                  <a:cubicBezTo>
                    <a:pt x="221" y="105"/>
                    <a:pt x="227" y="68"/>
                    <a:pt x="232" y="40"/>
                  </a:cubicBezTo>
                  <a:cubicBezTo>
                    <a:pt x="237" y="14"/>
                    <a:pt x="240"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470;p67">
              <a:extLst>
                <a:ext uri="{FF2B5EF4-FFF2-40B4-BE49-F238E27FC236}">
                  <a16:creationId xmlns:a16="http://schemas.microsoft.com/office/drawing/2014/main" id="{E2F054A9-C14E-6F3A-B46B-340C43991B98}"/>
                </a:ext>
              </a:extLst>
            </p:cNvPr>
            <p:cNvSpPr/>
            <p:nvPr/>
          </p:nvSpPr>
          <p:spPr>
            <a:xfrm>
              <a:off x="6395040" y="1843200"/>
              <a:ext cx="124920" cy="19440"/>
            </a:xfrm>
            <a:custGeom>
              <a:avLst/>
              <a:gdLst/>
              <a:ahLst/>
              <a:cxnLst/>
              <a:rect l="l" t="t" r="r" b="b"/>
              <a:pathLst>
                <a:path w="347" h="54" extrusionOk="0">
                  <a:moveTo>
                    <a:pt x="347" y="1"/>
                  </a:moveTo>
                  <a:cubicBezTo>
                    <a:pt x="347" y="5"/>
                    <a:pt x="270" y="19"/>
                    <a:pt x="174" y="33"/>
                  </a:cubicBezTo>
                  <a:cubicBezTo>
                    <a:pt x="78" y="48"/>
                    <a:pt x="0" y="56"/>
                    <a:pt x="0" y="53"/>
                  </a:cubicBezTo>
                  <a:cubicBezTo>
                    <a:pt x="-1" y="49"/>
                    <a:pt x="76" y="35"/>
                    <a:pt x="172" y="20"/>
                  </a:cubicBezTo>
                  <a:cubicBezTo>
                    <a:pt x="268" y="6"/>
                    <a:pt x="346" y="-3"/>
                    <a:pt x="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471;p67">
              <a:extLst>
                <a:ext uri="{FF2B5EF4-FFF2-40B4-BE49-F238E27FC236}">
                  <a16:creationId xmlns:a16="http://schemas.microsoft.com/office/drawing/2014/main" id="{E8ED9C5C-1FFC-65A9-E831-017027833F05}"/>
                </a:ext>
              </a:extLst>
            </p:cNvPr>
            <p:cNvSpPr/>
            <p:nvPr/>
          </p:nvSpPr>
          <p:spPr>
            <a:xfrm>
              <a:off x="6443280" y="1803600"/>
              <a:ext cx="97560" cy="86760"/>
            </a:xfrm>
            <a:custGeom>
              <a:avLst/>
              <a:gdLst/>
              <a:ahLst/>
              <a:cxnLst/>
              <a:rect l="l" t="t" r="r" b="b"/>
              <a:pathLst>
                <a:path w="271" h="241" extrusionOk="0">
                  <a:moveTo>
                    <a:pt x="101" y="241"/>
                  </a:moveTo>
                  <a:cubicBezTo>
                    <a:pt x="100" y="239"/>
                    <a:pt x="116" y="226"/>
                    <a:pt x="144" y="205"/>
                  </a:cubicBezTo>
                  <a:cubicBezTo>
                    <a:pt x="171" y="183"/>
                    <a:pt x="210" y="154"/>
                    <a:pt x="254" y="121"/>
                  </a:cubicBezTo>
                  <a:lnTo>
                    <a:pt x="255" y="133"/>
                  </a:lnTo>
                  <a:cubicBezTo>
                    <a:pt x="242" y="126"/>
                    <a:pt x="228" y="119"/>
                    <a:pt x="213" y="112"/>
                  </a:cubicBezTo>
                  <a:cubicBezTo>
                    <a:pt x="154" y="83"/>
                    <a:pt x="100" y="56"/>
                    <a:pt x="62" y="36"/>
                  </a:cubicBezTo>
                  <a:cubicBezTo>
                    <a:pt x="23" y="15"/>
                    <a:pt x="0" y="2"/>
                    <a:pt x="0" y="0"/>
                  </a:cubicBezTo>
                  <a:cubicBezTo>
                    <a:pt x="1" y="-1"/>
                    <a:pt x="26" y="9"/>
                    <a:pt x="66" y="27"/>
                  </a:cubicBezTo>
                  <a:cubicBezTo>
                    <a:pt x="105" y="45"/>
                    <a:pt x="160" y="71"/>
                    <a:pt x="219" y="100"/>
                  </a:cubicBezTo>
                  <a:cubicBezTo>
                    <a:pt x="233" y="107"/>
                    <a:pt x="247" y="114"/>
                    <a:pt x="261" y="121"/>
                  </a:cubicBezTo>
                  <a:lnTo>
                    <a:pt x="271" y="126"/>
                  </a:lnTo>
                  <a:lnTo>
                    <a:pt x="262" y="132"/>
                  </a:lnTo>
                  <a:cubicBezTo>
                    <a:pt x="217" y="164"/>
                    <a:pt x="177" y="192"/>
                    <a:pt x="149" y="211"/>
                  </a:cubicBezTo>
                  <a:cubicBezTo>
                    <a:pt x="120" y="231"/>
                    <a:pt x="102" y="242"/>
                    <a:pt x="101" y="24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1750" rIns="90000" bIns="41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472;p67">
              <a:extLst>
                <a:ext uri="{FF2B5EF4-FFF2-40B4-BE49-F238E27FC236}">
                  <a16:creationId xmlns:a16="http://schemas.microsoft.com/office/drawing/2014/main" id="{5E0FAE23-AAAE-49C5-4476-30F1B06B5C67}"/>
                </a:ext>
              </a:extLst>
            </p:cNvPr>
            <p:cNvSpPr/>
            <p:nvPr/>
          </p:nvSpPr>
          <p:spPr>
            <a:xfrm>
              <a:off x="6567480" y="1765440"/>
              <a:ext cx="123840" cy="187920"/>
            </a:xfrm>
            <a:custGeom>
              <a:avLst/>
              <a:gdLst/>
              <a:ahLst/>
              <a:cxnLst/>
              <a:rect l="l" t="t" r="r" b="b"/>
              <a:pathLst>
                <a:path w="344" h="522" extrusionOk="0">
                  <a:moveTo>
                    <a:pt x="344" y="477"/>
                  </a:moveTo>
                  <a:cubicBezTo>
                    <a:pt x="344" y="478"/>
                    <a:pt x="336" y="471"/>
                    <a:pt x="322" y="458"/>
                  </a:cubicBezTo>
                  <a:cubicBezTo>
                    <a:pt x="308" y="446"/>
                    <a:pt x="288" y="427"/>
                    <a:pt x="261" y="405"/>
                  </a:cubicBezTo>
                  <a:cubicBezTo>
                    <a:pt x="206" y="362"/>
                    <a:pt x="125" y="304"/>
                    <a:pt x="19" y="253"/>
                  </a:cubicBezTo>
                  <a:lnTo>
                    <a:pt x="0" y="244"/>
                  </a:lnTo>
                  <a:lnTo>
                    <a:pt x="21" y="242"/>
                  </a:lnTo>
                  <a:cubicBezTo>
                    <a:pt x="66" y="237"/>
                    <a:pt x="114" y="233"/>
                    <a:pt x="160" y="214"/>
                  </a:cubicBezTo>
                  <a:cubicBezTo>
                    <a:pt x="204" y="195"/>
                    <a:pt x="246" y="154"/>
                    <a:pt x="249" y="102"/>
                  </a:cubicBezTo>
                  <a:cubicBezTo>
                    <a:pt x="252" y="58"/>
                    <a:pt x="215" y="12"/>
                    <a:pt x="173" y="13"/>
                  </a:cubicBezTo>
                  <a:cubicBezTo>
                    <a:pt x="152" y="14"/>
                    <a:pt x="133" y="24"/>
                    <a:pt x="120" y="41"/>
                  </a:cubicBezTo>
                  <a:cubicBezTo>
                    <a:pt x="108" y="57"/>
                    <a:pt x="100" y="77"/>
                    <a:pt x="95" y="97"/>
                  </a:cubicBezTo>
                  <a:cubicBezTo>
                    <a:pt x="85" y="136"/>
                    <a:pt x="86" y="176"/>
                    <a:pt x="85" y="213"/>
                  </a:cubicBezTo>
                  <a:cubicBezTo>
                    <a:pt x="83" y="250"/>
                    <a:pt x="82" y="285"/>
                    <a:pt x="81" y="317"/>
                  </a:cubicBezTo>
                  <a:cubicBezTo>
                    <a:pt x="78" y="379"/>
                    <a:pt x="76" y="429"/>
                    <a:pt x="74" y="467"/>
                  </a:cubicBezTo>
                  <a:cubicBezTo>
                    <a:pt x="73" y="483"/>
                    <a:pt x="73" y="497"/>
                    <a:pt x="72" y="507"/>
                  </a:cubicBezTo>
                  <a:cubicBezTo>
                    <a:pt x="71" y="517"/>
                    <a:pt x="71" y="522"/>
                    <a:pt x="70" y="522"/>
                  </a:cubicBezTo>
                  <a:cubicBezTo>
                    <a:pt x="70" y="522"/>
                    <a:pt x="70" y="517"/>
                    <a:pt x="69" y="507"/>
                  </a:cubicBezTo>
                  <a:cubicBezTo>
                    <a:pt x="69" y="497"/>
                    <a:pt x="69" y="483"/>
                    <a:pt x="69" y="467"/>
                  </a:cubicBezTo>
                  <a:cubicBezTo>
                    <a:pt x="70" y="429"/>
                    <a:pt x="71" y="378"/>
                    <a:pt x="71" y="317"/>
                  </a:cubicBezTo>
                  <a:cubicBezTo>
                    <a:pt x="72" y="285"/>
                    <a:pt x="73" y="250"/>
                    <a:pt x="74" y="213"/>
                  </a:cubicBezTo>
                  <a:cubicBezTo>
                    <a:pt x="75" y="176"/>
                    <a:pt x="73" y="135"/>
                    <a:pt x="83" y="94"/>
                  </a:cubicBezTo>
                  <a:cubicBezTo>
                    <a:pt x="88" y="73"/>
                    <a:pt x="96" y="52"/>
                    <a:pt x="110" y="33"/>
                  </a:cubicBezTo>
                  <a:cubicBezTo>
                    <a:pt x="124" y="14"/>
                    <a:pt x="147" y="1"/>
                    <a:pt x="173" y="0"/>
                  </a:cubicBezTo>
                  <a:cubicBezTo>
                    <a:pt x="198" y="-1"/>
                    <a:pt x="222" y="13"/>
                    <a:pt x="238" y="32"/>
                  </a:cubicBezTo>
                  <a:cubicBezTo>
                    <a:pt x="254" y="51"/>
                    <a:pt x="264" y="76"/>
                    <a:pt x="263" y="103"/>
                  </a:cubicBezTo>
                  <a:cubicBezTo>
                    <a:pt x="261" y="132"/>
                    <a:pt x="248" y="158"/>
                    <a:pt x="230" y="179"/>
                  </a:cubicBezTo>
                  <a:cubicBezTo>
                    <a:pt x="212" y="199"/>
                    <a:pt x="189" y="215"/>
                    <a:pt x="165" y="225"/>
                  </a:cubicBezTo>
                  <a:cubicBezTo>
                    <a:pt x="117" y="246"/>
                    <a:pt x="67" y="250"/>
                    <a:pt x="22" y="254"/>
                  </a:cubicBezTo>
                  <a:lnTo>
                    <a:pt x="24" y="242"/>
                  </a:lnTo>
                  <a:cubicBezTo>
                    <a:pt x="131" y="294"/>
                    <a:pt x="212" y="354"/>
                    <a:pt x="265" y="400"/>
                  </a:cubicBezTo>
                  <a:cubicBezTo>
                    <a:pt x="292" y="423"/>
                    <a:pt x="312" y="442"/>
                    <a:pt x="325" y="456"/>
                  </a:cubicBezTo>
                  <a:cubicBezTo>
                    <a:pt x="338" y="469"/>
                    <a:pt x="345" y="477"/>
                    <a:pt x="344" y="47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473;p67">
              <a:extLst>
                <a:ext uri="{FF2B5EF4-FFF2-40B4-BE49-F238E27FC236}">
                  <a16:creationId xmlns:a16="http://schemas.microsoft.com/office/drawing/2014/main" id="{4047B496-56EE-848E-AFC1-E7FAC955DB1B}"/>
                </a:ext>
              </a:extLst>
            </p:cNvPr>
            <p:cNvSpPr/>
            <p:nvPr/>
          </p:nvSpPr>
          <p:spPr>
            <a:xfrm>
              <a:off x="7138800" y="491400"/>
              <a:ext cx="163080" cy="139680"/>
            </a:xfrm>
            <a:custGeom>
              <a:avLst/>
              <a:gdLst/>
              <a:ahLst/>
              <a:cxnLst/>
              <a:rect l="l" t="t" r="r" b="b"/>
              <a:pathLst>
                <a:path w="453" h="388" extrusionOk="0">
                  <a:moveTo>
                    <a:pt x="453" y="0"/>
                  </a:moveTo>
                  <a:cubicBezTo>
                    <a:pt x="454" y="1"/>
                    <a:pt x="431" y="25"/>
                    <a:pt x="391" y="62"/>
                  </a:cubicBezTo>
                  <a:cubicBezTo>
                    <a:pt x="352" y="99"/>
                    <a:pt x="297" y="149"/>
                    <a:pt x="234" y="203"/>
                  </a:cubicBezTo>
                  <a:cubicBezTo>
                    <a:pt x="172" y="257"/>
                    <a:pt x="114" y="305"/>
                    <a:pt x="71" y="338"/>
                  </a:cubicBezTo>
                  <a:cubicBezTo>
                    <a:pt x="50" y="354"/>
                    <a:pt x="32" y="367"/>
                    <a:pt x="20" y="375"/>
                  </a:cubicBezTo>
                  <a:cubicBezTo>
                    <a:pt x="7" y="384"/>
                    <a:pt x="0" y="388"/>
                    <a:pt x="0" y="388"/>
                  </a:cubicBezTo>
                  <a:cubicBezTo>
                    <a:pt x="-2" y="386"/>
                    <a:pt x="24" y="365"/>
                    <a:pt x="66" y="330"/>
                  </a:cubicBezTo>
                  <a:cubicBezTo>
                    <a:pt x="107" y="296"/>
                    <a:pt x="163" y="247"/>
                    <a:pt x="226" y="193"/>
                  </a:cubicBezTo>
                  <a:cubicBezTo>
                    <a:pt x="286" y="140"/>
                    <a:pt x="341" y="93"/>
                    <a:pt x="385" y="55"/>
                  </a:cubicBezTo>
                  <a:cubicBezTo>
                    <a:pt x="426" y="20"/>
                    <a:pt x="452" y="-2"/>
                    <a:pt x="45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474;p67">
              <a:extLst>
                <a:ext uri="{FF2B5EF4-FFF2-40B4-BE49-F238E27FC236}">
                  <a16:creationId xmlns:a16="http://schemas.microsoft.com/office/drawing/2014/main" id="{1E71C547-3F7F-C8E2-A68E-95778B3C0E64}"/>
                </a:ext>
              </a:extLst>
            </p:cNvPr>
            <p:cNvSpPr/>
            <p:nvPr/>
          </p:nvSpPr>
          <p:spPr>
            <a:xfrm>
              <a:off x="7137000" y="3670200"/>
              <a:ext cx="164880" cy="164160"/>
            </a:xfrm>
            <a:custGeom>
              <a:avLst/>
              <a:gdLst/>
              <a:ahLst/>
              <a:cxnLst/>
              <a:rect l="l" t="t" r="r" b="b"/>
              <a:pathLst>
                <a:path w="458" h="456" extrusionOk="0">
                  <a:moveTo>
                    <a:pt x="458" y="456"/>
                  </a:moveTo>
                  <a:cubicBezTo>
                    <a:pt x="455" y="458"/>
                    <a:pt x="351" y="358"/>
                    <a:pt x="224" y="232"/>
                  </a:cubicBezTo>
                  <a:cubicBezTo>
                    <a:pt x="98" y="106"/>
                    <a:pt x="-3" y="2"/>
                    <a:pt x="0" y="0"/>
                  </a:cubicBezTo>
                  <a:cubicBezTo>
                    <a:pt x="3" y="-3"/>
                    <a:pt x="107" y="97"/>
                    <a:pt x="234" y="223"/>
                  </a:cubicBezTo>
                  <a:cubicBezTo>
                    <a:pt x="360" y="349"/>
                    <a:pt x="461" y="453"/>
                    <a:pt x="458" y="456"/>
                  </a:cubicBez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475;p67">
              <a:extLst>
                <a:ext uri="{FF2B5EF4-FFF2-40B4-BE49-F238E27FC236}">
                  <a16:creationId xmlns:a16="http://schemas.microsoft.com/office/drawing/2014/main" id="{A56BECC4-4813-19F4-1A6F-88B1DB20E925}"/>
                </a:ext>
              </a:extLst>
            </p:cNvPr>
            <p:cNvSpPr/>
            <p:nvPr/>
          </p:nvSpPr>
          <p:spPr>
            <a:xfrm>
              <a:off x="3123000" y="478080"/>
              <a:ext cx="159480" cy="153000"/>
            </a:xfrm>
            <a:custGeom>
              <a:avLst/>
              <a:gdLst/>
              <a:ahLst/>
              <a:cxnLst/>
              <a:rect l="l" t="t" r="r" b="b"/>
              <a:pathLst>
                <a:path w="443" h="425" extrusionOk="0">
                  <a:moveTo>
                    <a:pt x="443" y="425"/>
                  </a:moveTo>
                  <a:cubicBezTo>
                    <a:pt x="440" y="427"/>
                    <a:pt x="339" y="334"/>
                    <a:pt x="217" y="217"/>
                  </a:cubicBezTo>
                  <a:cubicBezTo>
                    <a:pt x="94" y="100"/>
                    <a:pt x="-2" y="3"/>
                    <a:pt x="0" y="0"/>
                  </a:cubicBezTo>
                  <a:cubicBezTo>
                    <a:pt x="3" y="-3"/>
                    <a:pt x="104" y="90"/>
                    <a:pt x="226" y="208"/>
                  </a:cubicBezTo>
                  <a:cubicBezTo>
                    <a:pt x="348" y="325"/>
                    <a:pt x="445" y="422"/>
                    <a:pt x="443" y="4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476;p67">
              <a:extLst>
                <a:ext uri="{FF2B5EF4-FFF2-40B4-BE49-F238E27FC236}">
                  <a16:creationId xmlns:a16="http://schemas.microsoft.com/office/drawing/2014/main" id="{96D2CD0E-1645-0554-DC3A-4AC5B17CE8EA}"/>
                </a:ext>
              </a:extLst>
            </p:cNvPr>
            <p:cNvSpPr/>
            <p:nvPr/>
          </p:nvSpPr>
          <p:spPr>
            <a:xfrm>
              <a:off x="6206400" y="5013360"/>
              <a:ext cx="515520" cy="213120"/>
            </a:xfrm>
            <a:custGeom>
              <a:avLst/>
              <a:gdLst/>
              <a:ahLst/>
              <a:cxnLst/>
              <a:rect l="l" t="t" r="r" b="b"/>
              <a:pathLst>
                <a:path w="1432" h="592" extrusionOk="0">
                  <a:moveTo>
                    <a:pt x="0" y="142"/>
                  </a:moveTo>
                  <a:cubicBezTo>
                    <a:pt x="0" y="142"/>
                    <a:pt x="609" y="-179"/>
                    <a:pt x="1432" y="142"/>
                  </a:cubicBezTo>
                  <a:lnTo>
                    <a:pt x="995" y="592"/>
                  </a:lnTo>
                  <a:lnTo>
                    <a:pt x="559" y="475"/>
                  </a:lnTo>
                  <a:lnTo>
                    <a:pt x="0" y="142"/>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477;p67">
              <a:extLst>
                <a:ext uri="{FF2B5EF4-FFF2-40B4-BE49-F238E27FC236}">
                  <a16:creationId xmlns:a16="http://schemas.microsoft.com/office/drawing/2014/main" id="{1FAEC64A-2DCC-03CD-20E8-30E83C06391F}"/>
                </a:ext>
              </a:extLst>
            </p:cNvPr>
            <p:cNvSpPr/>
            <p:nvPr/>
          </p:nvSpPr>
          <p:spPr>
            <a:xfrm>
              <a:off x="6204600" y="4580280"/>
              <a:ext cx="126360" cy="911520"/>
            </a:xfrm>
            <a:custGeom>
              <a:avLst/>
              <a:gdLst/>
              <a:ahLst/>
              <a:cxnLst/>
              <a:rect l="l" t="t" r="r" b="b"/>
              <a:pathLst>
                <a:path w="351" h="2532" extrusionOk="0">
                  <a:moveTo>
                    <a:pt x="73" y="1"/>
                  </a:moveTo>
                  <a:lnTo>
                    <a:pt x="90" y="0"/>
                  </a:lnTo>
                  <a:cubicBezTo>
                    <a:pt x="133" y="-3"/>
                    <a:pt x="171" y="29"/>
                    <a:pt x="174" y="73"/>
                  </a:cubicBezTo>
                  <a:lnTo>
                    <a:pt x="351" y="2519"/>
                  </a:lnTo>
                  <a:lnTo>
                    <a:pt x="176" y="2532"/>
                  </a:lnTo>
                  <a:lnTo>
                    <a:pt x="0" y="85"/>
                  </a:lnTo>
                  <a:cubicBezTo>
                    <a:pt x="-4" y="42"/>
                    <a:pt x="29" y="4"/>
                    <a:pt x="7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478;p67">
              <a:extLst>
                <a:ext uri="{FF2B5EF4-FFF2-40B4-BE49-F238E27FC236}">
                  <a16:creationId xmlns:a16="http://schemas.microsoft.com/office/drawing/2014/main" id="{C1F4BB7B-539D-5FAB-267A-E6574B31C235}"/>
                </a:ext>
              </a:extLst>
            </p:cNvPr>
            <p:cNvSpPr/>
            <p:nvPr/>
          </p:nvSpPr>
          <p:spPr>
            <a:xfrm>
              <a:off x="6235920" y="5208840"/>
              <a:ext cx="111240" cy="341640"/>
            </a:xfrm>
            <a:custGeom>
              <a:avLst/>
              <a:gdLst/>
              <a:ahLst/>
              <a:cxnLst/>
              <a:rect l="l" t="t" r="r" b="b"/>
              <a:pathLst>
                <a:path w="309" h="949" extrusionOk="0">
                  <a:moveTo>
                    <a:pt x="0" y="18"/>
                  </a:moveTo>
                  <a:lnTo>
                    <a:pt x="249" y="0"/>
                  </a:lnTo>
                  <a:lnTo>
                    <a:pt x="308" y="816"/>
                  </a:lnTo>
                  <a:cubicBezTo>
                    <a:pt x="313" y="885"/>
                    <a:pt x="261" y="944"/>
                    <a:pt x="192" y="949"/>
                  </a:cubicBezTo>
                  <a:cubicBezTo>
                    <a:pt x="123" y="954"/>
                    <a:pt x="64" y="903"/>
                    <a:pt x="59" y="834"/>
                  </a:cubicBezTo>
                  <a:lnTo>
                    <a:pt x="0" y="18"/>
                  </a:ln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1" name="Google Shape;3479;p67">
              <a:extLst>
                <a:ext uri="{FF2B5EF4-FFF2-40B4-BE49-F238E27FC236}">
                  <a16:creationId xmlns:a16="http://schemas.microsoft.com/office/drawing/2014/main" id="{5FA82D66-A28A-E874-3F06-C65F6F139AB3}"/>
                </a:ext>
              </a:extLst>
            </p:cNvPr>
            <p:cNvSpPr/>
            <p:nvPr/>
          </p:nvSpPr>
          <p:spPr>
            <a:xfrm>
              <a:off x="6208560" y="5079960"/>
              <a:ext cx="45000" cy="382320"/>
            </a:xfrm>
            <a:custGeom>
              <a:avLst/>
              <a:gdLst/>
              <a:ahLst/>
              <a:cxnLst/>
              <a:rect l="l" t="t" r="r" b="b"/>
              <a:pathLst>
                <a:path w="125" h="1062" extrusionOk="0">
                  <a:moveTo>
                    <a:pt x="0" y="4"/>
                  </a:moveTo>
                  <a:lnTo>
                    <a:pt x="49" y="0"/>
                  </a:lnTo>
                  <a:lnTo>
                    <a:pt x="125" y="1058"/>
                  </a:lnTo>
                  <a:lnTo>
                    <a:pt x="77" y="1062"/>
                  </a:lnTo>
                  <a:lnTo>
                    <a:pt x="0" y="4"/>
                  </a:lnTo>
                  <a:close/>
                </a:path>
              </a:pathLst>
            </a:custGeom>
            <a:solidFill>
              <a:srgbClr val="375A6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2" name="Google Shape;3480;p67">
              <a:extLst>
                <a:ext uri="{FF2B5EF4-FFF2-40B4-BE49-F238E27FC236}">
                  <a16:creationId xmlns:a16="http://schemas.microsoft.com/office/drawing/2014/main" id="{48161378-2D4E-C6C3-062E-A03523347308}"/>
                </a:ext>
              </a:extLst>
            </p:cNvPr>
            <p:cNvSpPr/>
            <p:nvPr/>
          </p:nvSpPr>
          <p:spPr>
            <a:xfrm>
              <a:off x="6230160" y="5208120"/>
              <a:ext cx="95400" cy="232560"/>
            </a:xfrm>
            <a:custGeom>
              <a:avLst/>
              <a:gdLst/>
              <a:ahLst/>
              <a:cxnLst/>
              <a:rect l="l" t="t" r="r" b="b"/>
              <a:pathLst>
                <a:path w="265" h="646" extrusionOk="0">
                  <a:moveTo>
                    <a:pt x="265" y="2"/>
                  </a:moveTo>
                  <a:cubicBezTo>
                    <a:pt x="265" y="8"/>
                    <a:pt x="163" y="22"/>
                    <a:pt x="14" y="38"/>
                  </a:cubicBezTo>
                  <a:lnTo>
                    <a:pt x="25" y="25"/>
                  </a:lnTo>
                  <a:cubicBezTo>
                    <a:pt x="30" y="82"/>
                    <a:pt x="34" y="144"/>
                    <a:pt x="40" y="209"/>
                  </a:cubicBezTo>
                  <a:cubicBezTo>
                    <a:pt x="48" y="330"/>
                    <a:pt x="55" y="439"/>
                    <a:pt x="58" y="518"/>
                  </a:cubicBezTo>
                  <a:cubicBezTo>
                    <a:pt x="61" y="597"/>
                    <a:pt x="61" y="646"/>
                    <a:pt x="57" y="646"/>
                  </a:cubicBezTo>
                  <a:cubicBezTo>
                    <a:pt x="54" y="647"/>
                    <a:pt x="47" y="598"/>
                    <a:pt x="39" y="519"/>
                  </a:cubicBezTo>
                  <a:cubicBezTo>
                    <a:pt x="31" y="440"/>
                    <a:pt x="21" y="332"/>
                    <a:pt x="13" y="211"/>
                  </a:cubicBezTo>
                  <a:cubicBezTo>
                    <a:pt x="8" y="146"/>
                    <a:pt x="4" y="84"/>
                    <a:pt x="1" y="27"/>
                  </a:cubicBezTo>
                  <a:lnTo>
                    <a:pt x="0" y="15"/>
                  </a:lnTo>
                  <a:lnTo>
                    <a:pt x="12" y="14"/>
                  </a:lnTo>
                  <a:cubicBezTo>
                    <a:pt x="161" y="2"/>
                    <a:pt x="264" y="-3"/>
                    <a:pt x="265" y="2"/>
                  </a:cubicBez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3" name="Google Shape;3481;p67">
              <a:extLst>
                <a:ext uri="{FF2B5EF4-FFF2-40B4-BE49-F238E27FC236}">
                  <a16:creationId xmlns:a16="http://schemas.microsoft.com/office/drawing/2014/main" id="{021C7D33-1B72-5B7C-07A6-C00A27040D1A}"/>
                </a:ext>
              </a:extLst>
            </p:cNvPr>
            <p:cNvSpPr/>
            <p:nvPr/>
          </p:nvSpPr>
          <p:spPr>
            <a:xfrm>
              <a:off x="6332400" y="4603680"/>
              <a:ext cx="63000" cy="711720"/>
            </a:xfrm>
            <a:custGeom>
              <a:avLst/>
              <a:gdLst/>
              <a:ahLst/>
              <a:cxnLst/>
              <a:rect l="l" t="t" r="r" b="b"/>
              <a:pathLst>
                <a:path w="175" h="1977" extrusionOk="0">
                  <a:moveTo>
                    <a:pt x="175" y="1977"/>
                  </a:moveTo>
                  <a:lnTo>
                    <a:pt x="0" y="1977"/>
                  </a:lnTo>
                  <a:lnTo>
                    <a:pt x="0" y="0"/>
                  </a:lnTo>
                  <a:lnTo>
                    <a:pt x="175" y="0"/>
                  </a:lnTo>
                  <a:lnTo>
                    <a:pt x="175" y="1977"/>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482;p67">
              <a:extLst>
                <a:ext uri="{FF2B5EF4-FFF2-40B4-BE49-F238E27FC236}">
                  <a16:creationId xmlns:a16="http://schemas.microsoft.com/office/drawing/2014/main" id="{F957B5A3-77B3-6549-9E8B-19BB86C08168}"/>
                </a:ext>
              </a:extLst>
            </p:cNvPr>
            <p:cNvSpPr/>
            <p:nvPr/>
          </p:nvSpPr>
          <p:spPr>
            <a:xfrm>
              <a:off x="6317640" y="4542480"/>
              <a:ext cx="90000" cy="339120"/>
            </a:xfrm>
            <a:custGeom>
              <a:avLst/>
              <a:gdLst/>
              <a:ahLst/>
              <a:cxnLst/>
              <a:rect l="l" t="t" r="r" b="b"/>
              <a:pathLst>
                <a:path w="250" h="942" extrusionOk="0">
                  <a:moveTo>
                    <a:pt x="250" y="942"/>
                  </a:moveTo>
                  <a:lnTo>
                    <a:pt x="0" y="942"/>
                  </a:lnTo>
                  <a:lnTo>
                    <a:pt x="0" y="125"/>
                  </a:lnTo>
                  <a:cubicBezTo>
                    <a:pt x="0" y="56"/>
                    <a:pt x="56" y="0"/>
                    <a:pt x="125" y="0"/>
                  </a:cubicBezTo>
                  <a:cubicBezTo>
                    <a:pt x="194" y="0"/>
                    <a:pt x="250" y="56"/>
                    <a:pt x="250" y="125"/>
                  </a:cubicBezTo>
                  <a:lnTo>
                    <a:pt x="250" y="94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483;p67">
              <a:extLst>
                <a:ext uri="{FF2B5EF4-FFF2-40B4-BE49-F238E27FC236}">
                  <a16:creationId xmlns:a16="http://schemas.microsoft.com/office/drawing/2014/main" id="{0C2CFD66-1263-8195-E9D8-209AFCF9E5A3}"/>
                </a:ext>
              </a:extLst>
            </p:cNvPr>
            <p:cNvSpPr/>
            <p:nvPr/>
          </p:nvSpPr>
          <p:spPr>
            <a:xfrm>
              <a:off x="6407640" y="4635360"/>
              <a:ext cx="17280" cy="381960"/>
            </a:xfrm>
            <a:custGeom>
              <a:avLst/>
              <a:gdLst/>
              <a:ahLst/>
              <a:cxnLst/>
              <a:rect l="l" t="t" r="r" b="b"/>
              <a:pathLst>
                <a:path w="48" h="1061" extrusionOk="0">
                  <a:moveTo>
                    <a:pt x="48" y="1061"/>
                  </a:moveTo>
                  <a:lnTo>
                    <a:pt x="0" y="1061"/>
                  </a:lnTo>
                  <a:lnTo>
                    <a:pt x="0" y="0"/>
                  </a:lnTo>
                  <a:lnTo>
                    <a:pt x="48" y="0"/>
                  </a:lnTo>
                  <a:lnTo>
                    <a:pt x="48"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484;p67">
              <a:extLst>
                <a:ext uri="{FF2B5EF4-FFF2-40B4-BE49-F238E27FC236}">
                  <a16:creationId xmlns:a16="http://schemas.microsoft.com/office/drawing/2014/main" id="{BC9D642D-AB3E-938E-C542-BDC44E7122AF}"/>
                </a:ext>
              </a:extLst>
            </p:cNvPr>
            <p:cNvSpPr/>
            <p:nvPr/>
          </p:nvSpPr>
          <p:spPr>
            <a:xfrm>
              <a:off x="6317640" y="4655880"/>
              <a:ext cx="95760" cy="228600"/>
            </a:xfrm>
            <a:custGeom>
              <a:avLst/>
              <a:gdLst/>
              <a:ahLst/>
              <a:cxnLst/>
              <a:rect l="l" t="t" r="r" b="b"/>
              <a:pathLst>
                <a:path w="266" h="635" extrusionOk="0">
                  <a:moveTo>
                    <a:pt x="0" y="627"/>
                  </a:moveTo>
                  <a:cubicBezTo>
                    <a:pt x="0" y="622"/>
                    <a:pt x="103" y="615"/>
                    <a:pt x="253" y="609"/>
                  </a:cubicBezTo>
                  <a:lnTo>
                    <a:pt x="241" y="622"/>
                  </a:lnTo>
                  <a:cubicBezTo>
                    <a:pt x="240" y="565"/>
                    <a:pt x="240" y="503"/>
                    <a:pt x="239" y="437"/>
                  </a:cubicBezTo>
                  <a:cubicBezTo>
                    <a:pt x="239" y="317"/>
                    <a:pt x="241" y="207"/>
                    <a:pt x="243" y="128"/>
                  </a:cubicBezTo>
                  <a:cubicBezTo>
                    <a:pt x="246" y="49"/>
                    <a:pt x="249" y="0"/>
                    <a:pt x="253" y="0"/>
                  </a:cubicBezTo>
                  <a:cubicBezTo>
                    <a:pt x="257" y="0"/>
                    <a:pt x="260" y="49"/>
                    <a:pt x="262" y="128"/>
                  </a:cubicBezTo>
                  <a:cubicBezTo>
                    <a:pt x="265" y="207"/>
                    <a:pt x="266" y="317"/>
                    <a:pt x="266" y="437"/>
                  </a:cubicBezTo>
                  <a:cubicBezTo>
                    <a:pt x="266" y="503"/>
                    <a:pt x="266" y="565"/>
                    <a:pt x="265" y="622"/>
                  </a:cubicBezTo>
                  <a:lnTo>
                    <a:pt x="265" y="634"/>
                  </a:lnTo>
                  <a:lnTo>
                    <a:pt x="253" y="634"/>
                  </a:lnTo>
                  <a:cubicBezTo>
                    <a:pt x="103" y="635"/>
                    <a:pt x="0" y="633"/>
                    <a:pt x="0" y="6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7" name="Google Shape;3485;p67">
              <a:extLst>
                <a:ext uri="{FF2B5EF4-FFF2-40B4-BE49-F238E27FC236}">
                  <a16:creationId xmlns:a16="http://schemas.microsoft.com/office/drawing/2014/main" id="{56245615-1E8D-F50F-A8A3-55097AA4D75C}"/>
                </a:ext>
              </a:extLst>
            </p:cNvPr>
            <p:cNvSpPr/>
            <p:nvPr/>
          </p:nvSpPr>
          <p:spPr>
            <a:xfrm>
              <a:off x="6459480" y="4770720"/>
              <a:ext cx="63000" cy="711720"/>
            </a:xfrm>
            <a:custGeom>
              <a:avLst/>
              <a:gdLst/>
              <a:ahLst/>
              <a:cxnLst/>
              <a:rect l="l" t="t" r="r" b="b"/>
              <a:pathLst>
                <a:path w="175" h="1977" extrusionOk="0">
                  <a:moveTo>
                    <a:pt x="175" y="1977"/>
                  </a:moveTo>
                  <a:lnTo>
                    <a:pt x="0" y="1977"/>
                  </a:lnTo>
                  <a:lnTo>
                    <a:pt x="0" y="0"/>
                  </a:lnTo>
                  <a:lnTo>
                    <a:pt x="175" y="0"/>
                  </a:lnTo>
                  <a:lnTo>
                    <a:pt x="175" y="1977"/>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3486;p67">
              <a:extLst>
                <a:ext uri="{FF2B5EF4-FFF2-40B4-BE49-F238E27FC236}">
                  <a16:creationId xmlns:a16="http://schemas.microsoft.com/office/drawing/2014/main" id="{1FAB96AA-1ECE-4768-FEA8-1E2AC5F4EC92}"/>
                </a:ext>
              </a:extLst>
            </p:cNvPr>
            <p:cNvSpPr/>
            <p:nvPr/>
          </p:nvSpPr>
          <p:spPr>
            <a:xfrm>
              <a:off x="6444720" y="4709520"/>
              <a:ext cx="89640" cy="339120"/>
            </a:xfrm>
            <a:custGeom>
              <a:avLst/>
              <a:gdLst/>
              <a:ahLst/>
              <a:cxnLst/>
              <a:rect l="l" t="t" r="r" b="b"/>
              <a:pathLst>
                <a:path w="249" h="942" extrusionOk="0">
                  <a:moveTo>
                    <a:pt x="249" y="942"/>
                  </a:moveTo>
                  <a:lnTo>
                    <a:pt x="0" y="942"/>
                  </a:lnTo>
                  <a:lnTo>
                    <a:pt x="0" y="125"/>
                  </a:lnTo>
                  <a:cubicBezTo>
                    <a:pt x="0" y="56"/>
                    <a:pt x="56" y="0"/>
                    <a:pt x="125" y="0"/>
                  </a:cubicBezTo>
                  <a:cubicBezTo>
                    <a:pt x="194" y="0"/>
                    <a:pt x="249" y="56"/>
                    <a:pt x="249" y="125"/>
                  </a:cubicBezTo>
                  <a:lnTo>
                    <a:pt x="249" y="942"/>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487;p67">
              <a:extLst>
                <a:ext uri="{FF2B5EF4-FFF2-40B4-BE49-F238E27FC236}">
                  <a16:creationId xmlns:a16="http://schemas.microsoft.com/office/drawing/2014/main" id="{F3464266-4BF8-BF7F-EE86-B9DF76EB2A95}"/>
                </a:ext>
              </a:extLst>
            </p:cNvPr>
            <p:cNvSpPr/>
            <p:nvPr/>
          </p:nvSpPr>
          <p:spPr>
            <a:xfrm>
              <a:off x="6534360" y="4802400"/>
              <a:ext cx="17640" cy="381960"/>
            </a:xfrm>
            <a:custGeom>
              <a:avLst/>
              <a:gdLst/>
              <a:ahLst/>
              <a:cxnLst/>
              <a:rect l="l" t="t" r="r" b="b"/>
              <a:pathLst>
                <a:path w="49" h="1061" extrusionOk="0">
                  <a:moveTo>
                    <a:pt x="49" y="1061"/>
                  </a:moveTo>
                  <a:lnTo>
                    <a:pt x="0" y="1061"/>
                  </a:lnTo>
                  <a:lnTo>
                    <a:pt x="0" y="0"/>
                  </a:lnTo>
                  <a:lnTo>
                    <a:pt x="49" y="0"/>
                  </a:lnTo>
                  <a:lnTo>
                    <a:pt x="49"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3488;p67">
              <a:extLst>
                <a:ext uri="{FF2B5EF4-FFF2-40B4-BE49-F238E27FC236}">
                  <a16:creationId xmlns:a16="http://schemas.microsoft.com/office/drawing/2014/main" id="{20B098FF-0746-42DB-8C0B-83F745FA429B}"/>
                </a:ext>
              </a:extLst>
            </p:cNvPr>
            <p:cNvSpPr/>
            <p:nvPr/>
          </p:nvSpPr>
          <p:spPr>
            <a:xfrm>
              <a:off x="6444720" y="4822920"/>
              <a:ext cx="95760" cy="228240"/>
            </a:xfrm>
            <a:custGeom>
              <a:avLst/>
              <a:gdLst/>
              <a:ahLst/>
              <a:cxnLst/>
              <a:rect l="l" t="t" r="r" b="b"/>
              <a:pathLst>
                <a:path w="266" h="634" extrusionOk="0">
                  <a:moveTo>
                    <a:pt x="0" y="627"/>
                  </a:moveTo>
                  <a:cubicBezTo>
                    <a:pt x="0" y="622"/>
                    <a:pt x="103" y="615"/>
                    <a:pt x="253" y="609"/>
                  </a:cubicBezTo>
                  <a:lnTo>
                    <a:pt x="241" y="622"/>
                  </a:lnTo>
                  <a:cubicBezTo>
                    <a:pt x="240" y="564"/>
                    <a:pt x="240" y="503"/>
                    <a:pt x="239" y="437"/>
                  </a:cubicBezTo>
                  <a:cubicBezTo>
                    <a:pt x="239" y="316"/>
                    <a:pt x="241" y="207"/>
                    <a:pt x="243" y="128"/>
                  </a:cubicBezTo>
                  <a:cubicBezTo>
                    <a:pt x="246" y="49"/>
                    <a:pt x="249" y="0"/>
                    <a:pt x="253" y="0"/>
                  </a:cubicBezTo>
                  <a:cubicBezTo>
                    <a:pt x="257" y="0"/>
                    <a:pt x="260" y="49"/>
                    <a:pt x="262" y="128"/>
                  </a:cubicBezTo>
                  <a:cubicBezTo>
                    <a:pt x="265" y="207"/>
                    <a:pt x="266" y="316"/>
                    <a:pt x="266" y="437"/>
                  </a:cubicBezTo>
                  <a:cubicBezTo>
                    <a:pt x="266" y="503"/>
                    <a:pt x="265" y="564"/>
                    <a:pt x="265" y="622"/>
                  </a:cubicBezTo>
                  <a:lnTo>
                    <a:pt x="265" y="634"/>
                  </a:lnTo>
                  <a:lnTo>
                    <a:pt x="253" y="634"/>
                  </a:lnTo>
                  <a:cubicBezTo>
                    <a:pt x="103" y="635"/>
                    <a:pt x="0" y="633"/>
                    <a:pt x="0" y="6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1" name="Google Shape;3489;p67">
              <a:extLst>
                <a:ext uri="{FF2B5EF4-FFF2-40B4-BE49-F238E27FC236}">
                  <a16:creationId xmlns:a16="http://schemas.microsoft.com/office/drawing/2014/main" id="{3F36E685-17C1-DA52-1B8D-A4D7BAB01C91}"/>
                </a:ext>
              </a:extLst>
            </p:cNvPr>
            <p:cNvSpPr/>
            <p:nvPr/>
          </p:nvSpPr>
          <p:spPr>
            <a:xfrm>
              <a:off x="6579000" y="4577760"/>
              <a:ext cx="63360" cy="711360"/>
            </a:xfrm>
            <a:custGeom>
              <a:avLst/>
              <a:gdLst/>
              <a:ahLst/>
              <a:cxnLst/>
              <a:rect l="l" t="t" r="r" b="b"/>
              <a:pathLst>
                <a:path w="176" h="1976" extrusionOk="0">
                  <a:moveTo>
                    <a:pt x="176" y="1976"/>
                  </a:moveTo>
                  <a:lnTo>
                    <a:pt x="0" y="1976"/>
                  </a:lnTo>
                  <a:lnTo>
                    <a:pt x="0" y="0"/>
                  </a:lnTo>
                  <a:lnTo>
                    <a:pt x="176" y="0"/>
                  </a:lnTo>
                  <a:lnTo>
                    <a:pt x="176" y="1976"/>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490;p67">
              <a:extLst>
                <a:ext uri="{FF2B5EF4-FFF2-40B4-BE49-F238E27FC236}">
                  <a16:creationId xmlns:a16="http://schemas.microsoft.com/office/drawing/2014/main" id="{EA90D703-A61C-FD60-5281-FB0BAF173AE6}"/>
                </a:ext>
              </a:extLst>
            </p:cNvPr>
            <p:cNvSpPr/>
            <p:nvPr/>
          </p:nvSpPr>
          <p:spPr>
            <a:xfrm>
              <a:off x="6564600" y="4516200"/>
              <a:ext cx="89640" cy="339480"/>
            </a:xfrm>
            <a:custGeom>
              <a:avLst/>
              <a:gdLst/>
              <a:ahLst/>
              <a:cxnLst/>
              <a:rect l="l" t="t" r="r" b="b"/>
              <a:pathLst>
                <a:path w="249" h="943" extrusionOk="0">
                  <a:moveTo>
                    <a:pt x="249" y="943"/>
                  </a:moveTo>
                  <a:lnTo>
                    <a:pt x="0" y="943"/>
                  </a:lnTo>
                  <a:lnTo>
                    <a:pt x="0" y="125"/>
                  </a:lnTo>
                  <a:cubicBezTo>
                    <a:pt x="0" y="56"/>
                    <a:pt x="55" y="0"/>
                    <a:pt x="124" y="0"/>
                  </a:cubicBezTo>
                  <a:cubicBezTo>
                    <a:pt x="193" y="0"/>
                    <a:pt x="249" y="56"/>
                    <a:pt x="249" y="125"/>
                  </a:cubicBezTo>
                  <a:lnTo>
                    <a:pt x="249" y="943"/>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491;p67">
              <a:extLst>
                <a:ext uri="{FF2B5EF4-FFF2-40B4-BE49-F238E27FC236}">
                  <a16:creationId xmlns:a16="http://schemas.microsoft.com/office/drawing/2014/main" id="{3CB2CF47-11BD-9CF8-DE3B-A37A975DDFC3}"/>
                </a:ext>
              </a:extLst>
            </p:cNvPr>
            <p:cNvSpPr/>
            <p:nvPr/>
          </p:nvSpPr>
          <p:spPr>
            <a:xfrm>
              <a:off x="6654240" y="4609440"/>
              <a:ext cx="17640" cy="381960"/>
            </a:xfrm>
            <a:custGeom>
              <a:avLst/>
              <a:gdLst/>
              <a:ahLst/>
              <a:cxnLst/>
              <a:rect l="l" t="t" r="r" b="b"/>
              <a:pathLst>
                <a:path w="49" h="1061" extrusionOk="0">
                  <a:moveTo>
                    <a:pt x="49" y="1061"/>
                  </a:moveTo>
                  <a:lnTo>
                    <a:pt x="0" y="1061"/>
                  </a:lnTo>
                  <a:lnTo>
                    <a:pt x="0" y="0"/>
                  </a:lnTo>
                  <a:lnTo>
                    <a:pt x="49" y="0"/>
                  </a:lnTo>
                  <a:lnTo>
                    <a:pt x="49" y="1061"/>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492;p67">
              <a:extLst>
                <a:ext uri="{FF2B5EF4-FFF2-40B4-BE49-F238E27FC236}">
                  <a16:creationId xmlns:a16="http://schemas.microsoft.com/office/drawing/2014/main" id="{8D4BF07C-C36A-1EA6-39C9-5A92C341A6A3}"/>
                </a:ext>
              </a:extLst>
            </p:cNvPr>
            <p:cNvSpPr/>
            <p:nvPr/>
          </p:nvSpPr>
          <p:spPr>
            <a:xfrm>
              <a:off x="6564600" y="4629600"/>
              <a:ext cx="95760" cy="228600"/>
            </a:xfrm>
            <a:custGeom>
              <a:avLst/>
              <a:gdLst/>
              <a:ahLst/>
              <a:cxnLst/>
              <a:rect l="l" t="t" r="r" b="b"/>
              <a:pathLst>
                <a:path w="266" h="635" extrusionOk="0">
                  <a:moveTo>
                    <a:pt x="0" y="628"/>
                  </a:moveTo>
                  <a:cubicBezTo>
                    <a:pt x="-1" y="622"/>
                    <a:pt x="103" y="616"/>
                    <a:pt x="252" y="610"/>
                  </a:cubicBezTo>
                  <a:lnTo>
                    <a:pt x="240" y="622"/>
                  </a:lnTo>
                  <a:cubicBezTo>
                    <a:pt x="240" y="565"/>
                    <a:pt x="240" y="503"/>
                    <a:pt x="239" y="438"/>
                  </a:cubicBezTo>
                  <a:cubicBezTo>
                    <a:pt x="239" y="317"/>
                    <a:pt x="241" y="208"/>
                    <a:pt x="243" y="129"/>
                  </a:cubicBezTo>
                  <a:cubicBezTo>
                    <a:pt x="246" y="49"/>
                    <a:pt x="249" y="0"/>
                    <a:pt x="253" y="0"/>
                  </a:cubicBezTo>
                  <a:cubicBezTo>
                    <a:pt x="256" y="0"/>
                    <a:pt x="260" y="49"/>
                    <a:pt x="262" y="129"/>
                  </a:cubicBezTo>
                  <a:cubicBezTo>
                    <a:pt x="265" y="208"/>
                    <a:pt x="266" y="317"/>
                    <a:pt x="266" y="438"/>
                  </a:cubicBezTo>
                  <a:cubicBezTo>
                    <a:pt x="266" y="503"/>
                    <a:pt x="265" y="565"/>
                    <a:pt x="265" y="622"/>
                  </a:cubicBezTo>
                  <a:lnTo>
                    <a:pt x="265" y="634"/>
                  </a:lnTo>
                  <a:lnTo>
                    <a:pt x="253" y="634"/>
                  </a:lnTo>
                  <a:cubicBezTo>
                    <a:pt x="103" y="636"/>
                    <a:pt x="0" y="633"/>
                    <a:pt x="0" y="6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5" name="Google Shape;3493;p67">
              <a:extLst>
                <a:ext uri="{FF2B5EF4-FFF2-40B4-BE49-F238E27FC236}">
                  <a16:creationId xmlns:a16="http://schemas.microsoft.com/office/drawing/2014/main" id="{1DB93FF9-0D0F-A2BD-006A-9A37E507AF63}"/>
                </a:ext>
              </a:extLst>
            </p:cNvPr>
            <p:cNvSpPr/>
            <p:nvPr/>
          </p:nvSpPr>
          <p:spPr>
            <a:xfrm>
              <a:off x="6206400" y="5064480"/>
              <a:ext cx="515520" cy="637200"/>
            </a:xfrm>
            <a:custGeom>
              <a:avLst/>
              <a:gdLst/>
              <a:ahLst/>
              <a:cxnLst/>
              <a:rect l="l" t="t" r="r" b="b"/>
              <a:pathLst>
                <a:path w="1432" h="1770" extrusionOk="0">
                  <a:moveTo>
                    <a:pt x="1279" y="1557"/>
                  </a:moveTo>
                  <a:cubicBezTo>
                    <a:pt x="1274" y="1610"/>
                    <a:pt x="1240" y="1655"/>
                    <a:pt x="1191" y="1675"/>
                  </a:cubicBezTo>
                  <a:cubicBezTo>
                    <a:pt x="878" y="1801"/>
                    <a:pt x="564" y="1801"/>
                    <a:pt x="248" y="1682"/>
                  </a:cubicBezTo>
                  <a:cubicBezTo>
                    <a:pt x="187" y="1659"/>
                    <a:pt x="116" y="1584"/>
                    <a:pt x="110" y="1518"/>
                  </a:cubicBezTo>
                  <a:lnTo>
                    <a:pt x="0" y="0"/>
                  </a:lnTo>
                  <a:cubicBezTo>
                    <a:pt x="452" y="132"/>
                    <a:pt x="932" y="120"/>
                    <a:pt x="1432" y="0"/>
                  </a:cubicBezTo>
                  <a:lnTo>
                    <a:pt x="1279" y="15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6" name="Google Shape;3494;p67">
              <a:extLst>
                <a:ext uri="{FF2B5EF4-FFF2-40B4-BE49-F238E27FC236}">
                  <a16:creationId xmlns:a16="http://schemas.microsoft.com/office/drawing/2014/main" id="{0596CE6A-5205-A9D5-5687-B49597E40E5B}"/>
                </a:ext>
              </a:extLst>
            </p:cNvPr>
            <p:cNvSpPr/>
            <p:nvPr/>
          </p:nvSpPr>
          <p:spPr>
            <a:xfrm>
              <a:off x="4412160" y="4458960"/>
              <a:ext cx="514440" cy="223920"/>
            </a:xfrm>
            <a:custGeom>
              <a:avLst/>
              <a:gdLst/>
              <a:ahLst/>
              <a:cxnLst/>
              <a:rect l="l" t="t" r="r" b="b"/>
              <a:pathLst>
                <a:path w="1429" h="622" extrusionOk="0">
                  <a:moveTo>
                    <a:pt x="1429" y="622"/>
                  </a:moveTo>
                  <a:lnTo>
                    <a:pt x="311" y="622"/>
                  </a:lnTo>
                  <a:cubicBezTo>
                    <a:pt x="139" y="622"/>
                    <a:pt x="0" y="483"/>
                    <a:pt x="0" y="311"/>
                  </a:cubicBezTo>
                  <a:cubicBezTo>
                    <a:pt x="0" y="140"/>
                    <a:pt x="139" y="0"/>
                    <a:pt x="311" y="0"/>
                  </a:cubicBezTo>
                  <a:lnTo>
                    <a:pt x="1429" y="0"/>
                  </a:lnTo>
                  <a:lnTo>
                    <a:pt x="1429" y="62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495;p67">
              <a:extLst>
                <a:ext uri="{FF2B5EF4-FFF2-40B4-BE49-F238E27FC236}">
                  <a16:creationId xmlns:a16="http://schemas.microsoft.com/office/drawing/2014/main" id="{0FEAA779-64B2-36CA-C6EB-9AC2A5CF0913}"/>
                </a:ext>
              </a:extLst>
            </p:cNvPr>
            <p:cNvSpPr/>
            <p:nvPr/>
          </p:nvSpPr>
          <p:spPr>
            <a:xfrm>
              <a:off x="4815000" y="4458960"/>
              <a:ext cx="913680" cy="37440"/>
            </a:xfrm>
            <a:custGeom>
              <a:avLst/>
              <a:gdLst/>
              <a:ahLst/>
              <a:cxnLst/>
              <a:rect l="l" t="t" r="r" b="b"/>
              <a:pathLst>
                <a:path w="2538" h="104" extrusionOk="0">
                  <a:moveTo>
                    <a:pt x="2486" y="104"/>
                  </a:moveTo>
                  <a:lnTo>
                    <a:pt x="0" y="104"/>
                  </a:lnTo>
                  <a:lnTo>
                    <a:pt x="0" y="0"/>
                  </a:lnTo>
                  <a:lnTo>
                    <a:pt x="2486" y="0"/>
                  </a:lnTo>
                  <a:cubicBezTo>
                    <a:pt x="2515" y="0"/>
                    <a:pt x="2538" y="24"/>
                    <a:pt x="2538" y="52"/>
                  </a:cubicBezTo>
                  <a:cubicBezTo>
                    <a:pt x="2538" y="81"/>
                    <a:pt x="2515" y="104"/>
                    <a:pt x="2486" y="1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496;p67">
              <a:extLst>
                <a:ext uri="{FF2B5EF4-FFF2-40B4-BE49-F238E27FC236}">
                  <a16:creationId xmlns:a16="http://schemas.microsoft.com/office/drawing/2014/main" id="{0A0E992E-BB8F-BF5C-B326-47E9AE3E436C}"/>
                </a:ext>
              </a:extLst>
            </p:cNvPr>
            <p:cNvSpPr/>
            <p:nvPr/>
          </p:nvSpPr>
          <p:spPr>
            <a:xfrm>
              <a:off x="4815000" y="4645800"/>
              <a:ext cx="913680" cy="37080"/>
            </a:xfrm>
            <a:custGeom>
              <a:avLst/>
              <a:gdLst/>
              <a:ahLst/>
              <a:cxnLst/>
              <a:rect l="l" t="t" r="r" b="b"/>
              <a:pathLst>
                <a:path w="2538" h="103" extrusionOk="0">
                  <a:moveTo>
                    <a:pt x="2486" y="103"/>
                  </a:moveTo>
                  <a:lnTo>
                    <a:pt x="0" y="103"/>
                  </a:lnTo>
                  <a:lnTo>
                    <a:pt x="0" y="0"/>
                  </a:lnTo>
                  <a:lnTo>
                    <a:pt x="2486" y="0"/>
                  </a:lnTo>
                  <a:cubicBezTo>
                    <a:pt x="2515" y="0"/>
                    <a:pt x="2538" y="23"/>
                    <a:pt x="2538" y="51"/>
                  </a:cubicBezTo>
                  <a:cubicBezTo>
                    <a:pt x="2538" y="80"/>
                    <a:pt x="2515" y="103"/>
                    <a:pt x="2486" y="10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497;p67">
              <a:extLst>
                <a:ext uri="{FF2B5EF4-FFF2-40B4-BE49-F238E27FC236}">
                  <a16:creationId xmlns:a16="http://schemas.microsoft.com/office/drawing/2014/main" id="{74C04F49-7387-6A45-A6AC-0C11C787CE31}"/>
                </a:ext>
              </a:extLst>
            </p:cNvPr>
            <p:cNvSpPr/>
            <p:nvPr/>
          </p:nvSpPr>
          <p:spPr>
            <a:xfrm>
              <a:off x="4842360" y="4496400"/>
              <a:ext cx="858960" cy="149400"/>
            </a:xfrm>
            <a:custGeom>
              <a:avLst/>
              <a:gdLst/>
              <a:ahLst/>
              <a:cxnLst/>
              <a:rect l="l" t="t" r="r" b="b"/>
              <a:pathLst>
                <a:path w="2386" h="415" extrusionOk="0">
                  <a:moveTo>
                    <a:pt x="2386" y="415"/>
                  </a:moveTo>
                  <a:lnTo>
                    <a:pt x="208" y="415"/>
                  </a:lnTo>
                  <a:cubicBezTo>
                    <a:pt x="93" y="415"/>
                    <a:pt x="0" y="322"/>
                    <a:pt x="0" y="207"/>
                  </a:cubicBezTo>
                  <a:cubicBezTo>
                    <a:pt x="0" y="93"/>
                    <a:pt x="93" y="0"/>
                    <a:pt x="208" y="0"/>
                  </a:cubicBezTo>
                  <a:lnTo>
                    <a:pt x="2386" y="0"/>
                  </a:lnTo>
                  <a:cubicBezTo>
                    <a:pt x="2328" y="138"/>
                    <a:pt x="2328" y="276"/>
                    <a:pt x="2386" y="415"/>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3498;p67">
              <a:extLst>
                <a:ext uri="{FF2B5EF4-FFF2-40B4-BE49-F238E27FC236}">
                  <a16:creationId xmlns:a16="http://schemas.microsoft.com/office/drawing/2014/main" id="{C24E1D4C-A62C-B256-1CCD-2963E09DC7AC}"/>
                </a:ext>
              </a:extLst>
            </p:cNvPr>
            <p:cNvSpPr/>
            <p:nvPr/>
          </p:nvSpPr>
          <p:spPr>
            <a:xfrm>
              <a:off x="4412160" y="4458960"/>
              <a:ext cx="438840" cy="223920"/>
            </a:xfrm>
            <a:custGeom>
              <a:avLst/>
              <a:gdLst/>
              <a:ahLst/>
              <a:cxnLst/>
              <a:rect l="l" t="t" r="r" b="b"/>
              <a:pathLst>
                <a:path w="1219" h="622" extrusionOk="0">
                  <a:moveTo>
                    <a:pt x="1195" y="622"/>
                  </a:moveTo>
                  <a:lnTo>
                    <a:pt x="311" y="622"/>
                  </a:lnTo>
                  <a:cubicBezTo>
                    <a:pt x="139" y="622"/>
                    <a:pt x="0" y="482"/>
                    <a:pt x="0" y="310"/>
                  </a:cubicBezTo>
                  <a:cubicBezTo>
                    <a:pt x="0" y="139"/>
                    <a:pt x="139" y="0"/>
                    <a:pt x="310" y="0"/>
                  </a:cubicBezTo>
                  <a:lnTo>
                    <a:pt x="1219" y="0"/>
                  </a:lnTo>
                  <a:cubicBezTo>
                    <a:pt x="994" y="137"/>
                    <a:pt x="1011" y="463"/>
                    <a:pt x="1195" y="622"/>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1" name="Google Shape;3499;p67">
              <a:extLst>
                <a:ext uri="{FF2B5EF4-FFF2-40B4-BE49-F238E27FC236}">
                  <a16:creationId xmlns:a16="http://schemas.microsoft.com/office/drawing/2014/main" id="{2193385F-08CA-6E62-32E5-5B638F482137}"/>
                </a:ext>
              </a:extLst>
            </p:cNvPr>
            <p:cNvSpPr/>
            <p:nvPr/>
          </p:nvSpPr>
          <p:spPr>
            <a:xfrm>
              <a:off x="4887000" y="4576680"/>
              <a:ext cx="718920" cy="2520"/>
            </a:xfrm>
            <a:custGeom>
              <a:avLst/>
              <a:gdLst/>
              <a:ahLst/>
              <a:cxnLst/>
              <a:rect l="l" t="t" r="r" b="b"/>
              <a:pathLst>
                <a:path w="1997" h="7" extrusionOk="0">
                  <a:moveTo>
                    <a:pt x="1997" y="3"/>
                  </a:moveTo>
                  <a:cubicBezTo>
                    <a:pt x="1997" y="5"/>
                    <a:pt x="1550" y="7"/>
                    <a:pt x="998" y="7"/>
                  </a:cubicBezTo>
                  <a:cubicBezTo>
                    <a:pt x="446" y="7"/>
                    <a:pt x="0" y="5"/>
                    <a:pt x="0" y="3"/>
                  </a:cubicBezTo>
                  <a:cubicBezTo>
                    <a:pt x="0" y="1"/>
                    <a:pt x="446" y="0"/>
                    <a:pt x="998" y="0"/>
                  </a:cubicBezTo>
                  <a:cubicBezTo>
                    <a:pt x="1550" y="0"/>
                    <a:pt x="1997" y="1"/>
                    <a:pt x="1997"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2" name="Google Shape;3500;p67">
              <a:extLst>
                <a:ext uri="{FF2B5EF4-FFF2-40B4-BE49-F238E27FC236}">
                  <a16:creationId xmlns:a16="http://schemas.microsoft.com/office/drawing/2014/main" id="{F6D0C20D-7DB3-C039-BC84-17834F75AB53}"/>
                </a:ext>
              </a:extLst>
            </p:cNvPr>
            <p:cNvSpPr/>
            <p:nvPr/>
          </p:nvSpPr>
          <p:spPr>
            <a:xfrm>
              <a:off x="4961160" y="4609800"/>
              <a:ext cx="718920" cy="2520"/>
            </a:xfrm>
            <a:custGeom>
              <a:avLst/>
              <a:gdLst/>
              <a:ahLst/>
              <a:cxnLst/>
              <a:rect l="l" t="t" r="r" b="b"/>
              <a:pathLst>
                <a:path w="1997" h="7" extrusionOk="0">
                  <a:moveTo>
                    <a:pt x="1997" y="4"/>
                  </a:moveTo>
                  <a:cubicBezTo>
                    <a:pt x="1997" y="6"/>
                    <a:pt x="1550" y="7"/>
                    <a:pt x="998" y="7"/>
                  </a:cubicBezTo>
                  <a:cubicBezTo>
                    <a:pt x="446" y="7"/>
                    <a:pt x="0" y="6"/>
                    <a:pt x="0" y="4"/>
                  </a:cubicBezTo>
                  <a:cubicBezTo>
                    <a:pt x="0" y="2"/>
                    <a:pt x="446" y="0"/>
                    <a:pt x="998" y="0"/>
                  </a:cubicBezTo>
                  <a:cubicBezTo>
                    <a:pt x="1550" y="0"/>
                    <a:pt x="1997" y="2"/>
                    <a:pt x="1997"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3" name="Google Shape;3501;p67">
              <a:extLst>
                <a:ext uri="{FF2B5EF4-FFF2-40B4-BE49-F238E27FC236}">
                  <a16:creationId xmlns:a16="http://schemas.microsoft.com/office/drawing/2014/main" id="{C642EF9C-3424-B9AF-CECF-5F9636DB3CFE}"/>
                </a:ext>
              </a:extLst>
            </p:cNvPr>
            <p:cNvSpPr/>
            <p:nvPr/>
          </p:nvSpPr>
          <p:spPr>
            <a:xfrm>
              <a:off x="4939200" y="4529520"/>
              <a:ext cx="718920" cy="2520"/>
            </a:xfrm>
            <a:custGeom>
              <a:avLst/>
              <a:gdLst/>
              <a:ahLst/>
              <a:cxnLst/>
              <a:rect l="l" t="t" r="r" b="b"/>
              <a:pathLst>
                <a:path w="1997" h="7" extrusionOk="0">
                  <a:moveTo>
                    <a:pt x="1997" y="4"/>
                  </a:moveTo>
                  <a:cubicBezTo>
                    <a:pt x="1997" y="6"/>
                    <a:pt x="1550" y="7"/>
                    <a:pt x="998" y="7"/>
                  </a:cubicBezTo>
                  <a:cubicBezTo>
                    <a:pt x="446" y="7"/>
                    <a:pt x="0" y="6"/>
                    <a:pt x="0" y="4"/>
                  </a:cubicBezTo>
                  <a:cubicBezTo>
                    <a:pt x="0" y="2"/>
                    <a:pt x="446" y="0"/>
                    <a:pt x="998" y="0"/>
                  </a:cubicBezTo>
                  <a:cubicBezTo>
                    <a:pt x="1550" y="0"/>
                    <a:pt x="1997" y="2"/>
                    <a:pt x="1997"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3502;p67">
              <a:extLst>
                <a:ext uri="{FF2B5EF4-FFF2-40B4-BE49-F238E27FC236}">
                  <a16:creationId xmlns:a16="http://schemas.microsoft.com/office/drawing/2014/main" id="{B00A1E08-66D0-51D6-CEEE-75E772CACF48}"/>
                </a:ext>
              </a:extLst>
            </p:cNvPr>
            <p:cNvSpPr/>
            <p:nvPr/>
          </p:nvSpPr>
          <p:spPr>
            <a:xfrm>
              <a:off x="4466520" y="4653954"/>
              <a:ext cx="336600" cy="2520"/>
            </a:xfrm>
            <a:custGeom>
              <a:avLst/>
              <a:gdLst/>
              <a:ahLst/>
              <a:cxnLst/>
              <a:rect l="l" t="t" r="r" b="b"/>
              <a:pathLst>
                <a:path w="935" h="7" extrusionOk="0">
                  <a:moveTo>
                    <a:pt x="935" y="3"/>
                  </a:moveTo>
                  <a:cubicBezTo>
                    <a:pt x="935" y="5"/>
                    <a:pt x="725" y="7"/>
                    <a:pt x="467" y="7"/>
                  </a:cubicBezTo>
                  <a:cubicBezTo>
                    <a:pt x="209" y="7"/>
                    <a:pt x="0" y="5"/>
                    <a:pt x="0" y="3"/>
                  </a:cubicBezTo>
                  <a:cubicBezTo>
                    <a:pt x="0" y="1"/>
                    <a:pt x="209" y="0"/>
                    <a:pt x="467" y="0"/>
                  </a:cubicBezTo>
                  <a:cubicBezTo>
                    <a:pt x="725" y="0"/>
                    <a:pt x="935" y="1"/>
                    <a:pt x="935"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3503;p67">
              <a:extLst>
                <a:ext uri="{FF2B5EF4-FFF2-40B4-BE49-F238E27FC236}">
                  <a16:creationId xmlns:a16="http://schemas.microsoft.com/office/drawing/2014/main" id="{43551587-68FA-A709-91BB-1A2352C140FA}"/>
                </a:ext>
              </a:extLst>
            </p:cNvPr>
            <p:cNvSpPr/>
            <p:nvPr/>
          </p:nvSpPr>
          <p:spPr>
            <a:xfrm>
              <a:off x="4466520" y="4476240"/>
              <a:ext cx="336600" cy="2880"/>
            </a:xfrm>
            <a:custGeom>
              <a:avLst/>
              <a:gdLst/>
              <a:ahLst/>
              <a:cxnLst/>
              <a:rect l="l" t="t" r="r" b="b"/>
              <a:pathLst>
                <a:path w="935" h="8" extrusionOk="0">
                  <a:moveTo>
                    <a:pt x="935" y="4"/>
                  </a:moveTo>
                  <a:cubicBezTo>
                    <a:pt x="935" y="6"/>
                    <a:pt x="725" y="8"/>
                    <a:pt x="467" y="8"/>
                  </a:cubicBezTo>
                  <a:cubicBezTo>
                    <a:pt x="209" y="8"/>
                    <a:pt x="0" y="6"/>
                    <a:pt x="0" y="4"/>
                  </a:cubicBezTo>
                  <a:cubicBezTo>
                    <a:pt x="0" y="2"/>
                    <a:pt x="209" y="0"/>
                    <a:pt x="467" y="0"/>
                  </a:cubicBezTo>
                  <a:cubicBezTo>
                    <a:pt x="725" y="0"/>
                    <a:pt x="935" y="2"/>
                    <a:pt x="935"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6" name="Google Shape;3504;p67">
              <a:extLst>
                <a:ext uri="{FF2B5EF4-FFF2-40B4-BE49-F238E27FC236}">
                  <a16:creationId xmlns:a16="http://schemas.microsoft.com/office/drawing/2014/main" id="{69CBEBC2-08E3-FA1A-4085-AE95D8F149B3}"/>
                </a:ext>
              </a:extLst>
            </p:cNvPr>
            <p:cNvSpPr/>
            <p:nvPr/>
          </p:nvSpPr>
          <p:spPr>
            <a:xfrm>
              <a:off x="4223880" y="4839840"/>
              <a:ext cx="662760" cy="288000"/>
            </a:xfrm>
            <a:custGeom>
              <a:avLst/>
              <a:gdLst/>
              <a:ahLst/>
              <a:cxnLst/>
              <a:rect l="l" t="t" r="r" b="b"/>
              <a:pathLst>
                <a:path w="1841" h="800" extrusionOk="0">
                  <a:moveTo>
                    <a:pt x="1841" y="800"/>
                  </a:moveTo>
                  <a:lnTo>
                    <a:pt x="400" y="800"/>
                  </a:lnTo>
                  <a:cubicBezTo>
                    <a:pt x="179" y="800"/>
                    <a:pt x="0" y="621"/>
                    <a:pt x="0" y="400"/>
                  </a:cubicBezTo>
                  <a:cubicBezTo>
                    <a:pt x="0" y="179"/>
                    <a:pt x="179" y="0"/>
                    <a:pt x="400" y="0"/>
                  </a:cubicBezTo>
                  <a:lnTo>
                    <a:pt x="1841" y="0"/>
                  </a:lnTo>
                  <a:lnTo>
                    <a:pt x="1841" y="8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3505;p67">
              <a:extLst>
                <a:ext uri="{FF2B5EF4-FFF2-40B4-BE49-F238E27FC236}">
                  <a16:creationId xmlns:a16="http://schemas.microsoft.com/office/drawing/2014/main" id="{F08ED804-AE57-0024-AB11-3D8A3147B1EF}"/>
                </a:ext>
              </a:extLst>
            </p:cNvPr>
            <p:cNvSpPr/>
            <p:nvPr/>
          </p:nvSpPr>
          <p:spPr>
            <a:xfrm>
              <a:off x="4743000" y="4839840"/>
              <a:ext cx="1176480" cy="47880"/>
            </a:xfrm>
            <a:custGeom>
              <a:avLst/>
              <a:gdLst/>
              <a:ahLst/>
              <a:cxnLst/>
              <a:rect l="l" t="t" r="r" b="b"/>
              <a:pathLst>
                <a:path w="3268" h="133" extrusionOk="0">
                  <a:moveTo>
                    <a:pt x="3201" y="133"/>
                  </a:moveTo>
                  <a:lnTo>
                    <a:pt x="0" y="133"/>
                  </a:lnTo>
                  <a:lnTo>
                    <a:pt x="0" y="0"/>
                  </a:lnTo>
                  <a:lnTo>
                    <a:pt x="3201" y="0"/>
                  </a:lnTo>
                  <a:cubicBezTo>
                    <a:pt x="3238" y="0"/>
                    <a:pt x="3268" y="30"/>
                    <a:pt x="3268" y="66"/>
                  </a:cubicBezTo>
                  <a:cubicBezTo>
                    <a:pt x="3268" y="103"/>
                    <a:pt x="3238" y="133"/>
                    <a:pt x="3201" y="133"/>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3506;p67">
              <a:extLst>
                <a:ext uri="{FF2B5EF4-FFF2-40B4-BE49-F238E27FC236}">
                  <a16:creationId xmlns:a16="http://schemas.microsoft.com/office/drawing/2014/main" id="{259421A0-F5C2-81FA-EFFB-A7B199621FFE}"/>
                </a:ext>
              </a:extLst>
            </p:cNvPr>
            <p:cNvSpPr/>
            <p:nvPr/>
          </p:nvSpPr>
          <p:spPr>
            <a:xfrm>
              <a:off x="4743000" y="5079960"/>
              <a:ext cx="1176480" cy="47880"/>
            </a:xfrm>
            <a:custGeom>
              <a:avLst/>
              <a:gdLst/>
              <a:ahLst/>
              <a:cxnLst/>
              <a:rect l="l" t="t" r="r" b="b"/>
              <a:pathLst>
                <a:path w="3268" h="133" extrusionOk="0">
                  <a:moveTo>
                    <a:pt x="3201" y="133"/>
                  </a:moveTo>
                  <a:lnTo>
                    <a:pt x="0" y="133"/>
                  </a:lnTo>
                  <a:lnTo>
                    <a:pt x="0" y="0"/>
                  </a:lnTo>
                  <a:lnTo>
                    <a:pt x="3201" y="0"/>
                  </a:lnTo>
                  <a:cubicBezTo>
                    <a:pt x="3238" y="0"/>
                    <a:pt x="3268" y="30"/>
                    <a:pt x="3268" y="67"/>
                  </a:cubicBezTo>
                  <a:cubicBezTo>
                    <a:pt x="3268" y="104"/>
                    <a:pt x="3238" y="133"/>
                    <a:pt x="3201" y="133"/>
                  </a:cubicBez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3507;p67">
              <a:extLst>
                <a:ext uri="{FF2B5EF4-FFF2-40B4-BE49-F238E27FC236}">
                  <a16:creationId xmlns:a16="http://schemas.microsoft.com/office/drawing/2014/main" id="{02920BF6-9D9A-1391-79C2-C81A9FC98260}"/>
                </a:ext>
              </a:extLst>
            </p:cNvPr>
            <p:cNvSpPr/>
            <p:nvPr/>
          </p:nvSpPr>
          <p:spPr>
            <a:xfrm>
              <a:off x="4778280" y="4887720"/>
              <a:ext cx="1105920" cy="192240"/>
            </a:xfrm>
            <a:custGeom>
              <a:avLst/>
              <a:gdLst/>
              <a:ahLst/>
              <a:cxnLst/>
              <a:rect l="l" t="t" r="r" b="b"/>
              <a:pathLst>
                <a:path w="3072" h="534" extrusionOk="0">
                  <a:moveTo>
                    <a:pt x="3072" y="534"/>
                  </a:moveTo>
                  <a:lnTo>
                    <a:pt x="267" y="534"/>
                  </a:lnTo>
                  <a:cubicBezTo>
                    <a:pt x="119" y="534"/>
                    <a:pt x="0" y="415"/>
                    <a:pt x="0" y="267"/>
                  </a:cubicBezTo>
                  <a:cubicBezTo>
                    <a:pt x="0" y="120"/>
                    <a:pt x="119" y="0"/>
                    <a:pt x="267" y="0"/>
                  </a:cubicBezTo>
                  <a:lnTo>
                    <a:pt x="3072" y="0"/>
                  </a:lnTo>
                  <a:cubicBezTo>
                    <a:pt x="2997" y="178"/>
                    <a:pt x="2997" y="356"/>
                    <a:pt x="3072" y="534"/>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3508;p67">
              <a:extLst>
                <a:ext uri="{FF2B5EF4-FFF2-40B4-BE49-F238E27FC236}">
                  <a16:creationId xmlns:a16="http://schemas.microsoft.com/office/drawing/2014/main" id="{97420B84-9FFA-3DE7-32F9-CAF76FEA4C4D}"/>
                </a:ext>
              </a:extLst>
            </p:cNvPr>
            <p:cNvSpPr/>
            <p:nvPr/>
          </p:nvSpPr>
          <p:spPr>
            <a:xfrm>
              <a:off x="4223880" y="4839840"/>
              <a:ext cx="565200" cy="288000"/>
            </a:xfrm>
            <a:custGeom>
              <a:avLst/>
              <a:gdLst/>
              <a:ahLst/>
              <a:cxnLst/>
              <a:rect l="l" t="t" r="r" b="b"/>
              <a:pathLst>
                <a:path w="1570" h="800" extrusionOk="0">
                  <a:moveTo>
                    <a:pt x="1540" y="800"/>
                  </a:moveTo>
                  <a:lnTo>
                    <a:pt x="396" y="800"/>
                  </a:lnTo>
                  <a:cubicBezTo>
                    <a:pt x="177" y="800"/>
                    <a:pt x="0" y="623"/>
                    <a:pt x="0" y="404"/>
                  </a:cubicBezTo>
                  <a:lnTo>
                    <a:pt x="0" y="404"/>
                  </a:lnTo>
                  <a:cubicBezTo>
                    <a:pt x="0" y="181"/>
                    <a:pt x="181" y="0"/>
                    <a:pt x="404" y="0"/>
                  </a:cubicBezTo>
                  <a:lnTo>
                    <a:pt x="1570" y="0"/>
                  </a:lnTo>
                  <a:cubicBezTo>
                    <a:pt x="1280" y="176"/>
                    <a:pt x="1302" y="596"/>
                    <a:pt x="1540" y="80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1" name="Google Shape;3509;p67">
              <a:extLst>
                <a:ext uri="{FF2B5EF4-FFF2-40B4-BE49-F238E27FC236}">
                  <a16:creationId xmlns:a16="http://schemas.microsoft.com/office/drawing/2014/main" id="{2B093E86-2F46-A50F-E6A9-B05D7FBA389C}"/>
                </a:ext>
              </a:extLst>
            </p:cNvPr>
            <p:cNvSpPr/>
            <p:nvPr/>
          </p:nvSpPr>
          <p:spPr>
            <a:xfrm>
              <a:off x="4835520" y="4991400"/>
              <a:ext cx="925920" cy="2880"/>
            </a:xfrm>
            <a:custGeom>
              <a:avLst/>
              <a:gdLst/>
              <a:ahLst/>
              <a:cxnLst/>
              <a:rect l="l" t="t" r="r" b="b"/>
              <a:pathLst>
                <a:path w="2572" h="8" extrusionOk="0">
                  <a:moveTo>
                    <a:pt x="2572" y="4"/>
                  </a:moveTo>
                  <a:cubicBezTo>
                    <a:pt x="2572" y="6"/>
                    <a:pt x="1996" y="8"/>
                    <a:pt x="1286" y="8"/>
                  </a:cubicBezTo>
                  <a:cubicBezTo>
                    <a:pt x="575" y="8"/>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3510;p67">
              <a:extLst>
                <a:ext uri="{FF2B5EF4-FFF2-40B4-BE49-F238E27FC236}">
                  <a16:creationId xmlns:a16="http://schemas.microsoft.com/office/drawing/2014/main" id="{25D814FC-AF4F-9D95-255B-81E1453CB5C0}"/>
                </a:ext>
              </a:extLst>
            </p:cNvPr>
            <p:cNvSpPr/>
            <p:nvPr/>
          </p:nvSpPr>
          <p:spPr>
            <a:xfrm>
              <a:off x="4930920" y="5034240"/>
              <a:ext cx="925920" cy="2520"/>
            </a:xfrm>
            <a:custGeom>
              <a:avLst/>
              <a:gdLst/>
              <a:ahLst/>
              <a:cxnLst/>
              <a:rect l="l" t="t" r="r" b="b"/>
              <a:pathLst>
                <a:path w="2572" h="7" extrusionOk="0">
                  <a:moveTo>
                    <a:pt x="2572" y="4"/>
                  </a:moveTo>
                  <a:cubicBezTo>
                    <a:pt x="2572" y="6"/>
                    <a:pt x="1996" y="7"/>
                    <a:pt x="1286" y="7"/>
                  </a:cubicBezTo>
                  <a:cubicBezTo>
                    <a:pt x="575" y="7"/>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3511;p67">
              <a:extLst>
                <a:ext uri="{FF2B5EF4-FFF2-40B4-BE49-F238E27FC236}">
                  <a16:creationId xmlns:a16="http://schemas.microsoft.com/office/drawing/2014/main" id="{3B280A40-9FB0-BD35-EC57-364B7FC1F03E}"/>
                </a:ext>
              </a:extLst>
            </p:cNvPr>
            <p:cNvSpPr/>
            <p:nvPr/>
          </p:nvSpPr>
          <p:spPr>
            <a:xfrm>
              <a:off x="4902840" y="4951800"/>
              <a:ext cx="925920" cy="2520"/>
            </a:xfrm>
            <a:custGeom>
              <a:avLst/>
              <a:gdLst/>
              <a:ahLst/>
              <a:cxnLst/>
              <a:rect l="l" t="t" r="r" b="b"/>
              <a:pathLst>
                <a:path w="2572" h="7" extrusionOk="0">
                  <a:moveTo>
                    <a:pt x="2572" y="4"/>
                  </a:moveTo>
                  <a:cubicBezTo>
                    <a:pt x="2572" y="6"/>
                    <a:pt x="1996" y="7"/>
                    <a:pt x="1286" y="7"/>
                  </a:cubicBezTo>
                  <a:cubicBezTo>
                    <a:pt x="575" y="7"/>
                    <a:pt x="0" y="6"/>
                    <a:pt x="0" y="4"/>
                  </a:cubicBezTo>
                  <a:cubicBezTo>
                    <a:pt x="0" y="2"/>
                    <a:pt x="575" y="0"/>
                    <a:pt x="1286" y="0"/>
                  </a:cubicBezTo>
                  <a:cubicBezTo>
                    <a:pt x="1996" y="0"/>
                    <a:pt x="2572" y="2"/>
                    <a:pt x="2572"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3512;p67">
              <a:extLst>
                <a:ext uri="{FF2B5EF4-FFF2-40B4-BE49-F238E27FC236}">
                  <a16:creationId xmlns:a16="http://schemas.microsoft.com/office/drawing/2014/main" id="{67CEC99C-4E1F-00FE-5725-CAA21485CE31}"/>
                </a:ext>
              </a:extLst>
            </p:cNvPr>
            <p:cNvSpPr/>
            <p:nvPr/>
          </p:nvSpPr>
          <p:spPr>
            <a:xfrm>
              <a:off x="4332950" y="5106245"/>
              <a:ext cx="394574" cy="2880"/>
            </a:xfrm>
            <a:custGeom>
              <a:avLst/>
              <a:gdLst/>
              <a:ahLst/>
              <a:cxnLst/>
              <a:rect l="l" t="t" r="r" b="b"/>
              <a:pathLst>
                <a:path w="1205" h="8" extrusionOk="0">
                  <a:moveTo>
                    <a:pt x="1205" y="4"/>
                  </a:moveTo>
                  <a:cubicBezTo>
                    <a:pt x="1205" y="6"/>
                    <a:pt x="935" y="8"/>
                    <a:pt x="602" y="8"/>
                  </a:cubicBezTo>
                  <a:cubicBezTo>
                    <a:pt x="270" y="8"/>
                    <a:pt x="0" y="6"/>
                    <a:pt x="0" y="4"/>
                  </a:cubicBezTo>
                  <a:cubicBezTo>
                    <a:pt x="0" y="2"/>
                    <a:pt x="270" y="0"/>
                    <a:pt x="602" y="0"/>
                  </a:cubicBezTo>
                  <a:cubicBezTo>
                    <a:pt x="935" y="0"/>
                    <a:pt x="1205" y="2"/>
                    <a:pt x="1205"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3513;p67">
              <a:extLst>
                <a:ext uri="{FF2B5EF4-FFF2-40B4-BE49-F238E27FC236}">
                  <a16:creationId xmlns:a16="http://schemas.microsoft.com/office/drawing/2014/main" id="{E29A23F9-542F-6442-55E7-69FC497E6EC9}"/>
                </a:ext>
              </a:extLst>
            </p:cNvPr>
            <p:cNvSpPr/>
            <p:nvPr/>
          </p:nvSpPr>
          <p:spPr>
            <a:xfrm>
              <a:off x="4332950" y="4862525"/>
              <a:ext cx="394574" cy="2520"/>
            </a:xfrm>
            <a:custGeom>
              <a:avLst/>
              <a:gdLst/>
              <a:ahLst/>
              <a:cxnLst/>
              <a:rect l="l" t="t" r="r" b="b"/>
              <a:pathLst>
                <a:path w="1205" h="7" extrusionOk="0">
                  <a:moveTo>
                    <a:pt x="1205" y="3"/>
                  </a:moveTo>
                  <a:cubicBezTo>
                    <a:pt x="1205" y="5"/>
                    <a:pt x="935" y="7"/>
                    <a:pt x="602" y="7"/>
                  </a:cubicBezTo>
                  <a:cubicBezTo>
                    <a:pt x="270" y="7"/>
                    <a:pt x="0" y="5"/>
                    <a:pt x="0" y="3"/>
                  </a:cubicBezTo>
                  <a:cubicBezTo>
                    <a:pt x="0" y="1"/>
                    <a:pt x="270" y="0"/>
                    <a:pt x="602" y="0"/>
                  </a:cubicBezTo>
                  <a:cubicBezTo>
                    <a:pt x="935" y="0"/>
                    <a:pt x="1205" y="1"/>
                    <a:pt x="1205"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3514;p67">
              <a:extLst>
                <a:ext uri="{FF2B5EF4-FFF2-40B4-BE49-F238E27FC236}">
                  <a16:creationId xmlns:a16="http://schemas.microsoft.com/office/drawing/2014/main" id="{9E3F78BF-C831-D85A-75F1-24F2EF91DAEB}"/>
                </a:ext>
              </a:extLst>
            </p:cNvPr>
            <p:cNvSpPr/>
            <p:nvPr/>
          </p:nvSpPr>
          <p:spPr>
            <a:xfrm>
              <a:off x="4520160" y="4676040"/>
              <a:ext cx="538200" cy="164880"/>
            </a:xfrm>
            <a:custGeom>
              <a:avLst/>
              <a:gdLst/>
              <a:ahLst/>
              <a:cxnLst/>
              <a:rect l="l" t="t" r="r" b="b"/>
              <a:pathLst>
                <a:path w="1495" h="458" extrusionOk="0">
                  <a:moveTo>
                    <a:pt x="1495" y="458"/>
                  </a:moveTo>
                  <a:lnTo>
                    <a:pt x="229" y="458"/>
                  </a:lnTo>
                  <a:cubicBezTo>
                    <a:pt x="103" y="458"/>
                    <a:pt x="0" y="355"/>
                    <a:pt x="0" y="229"/>
                  </a:cubicBezTo>
                  <a:cubicBezTo>
                    <a:pt x="0" y="102"/>
                    <a:pt x="103" y="0"/>
                    <a:pt x="229" y="0"/>
                  </a:cubicBezTo>
                  <a:lnTo>
                    <a:pt x="1495" y="0"/>
                  </a:lnTo>
                  <a:lnTo>
                    <a:pt x="1495" y="45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3515;p67">
              <a:extLst>
                <a:ext uri="{FF2B5EF4-FFF2-40B4-BE49-F238E27FC236}">
                  <a16:creationId xmlns:a16="http://schemas.microsoft.com/office/drawing/2014/main" id="{DA214A31-D6A3-FA32-BE7A-BF6B33B700FE}"/>
                </a:ext>
              </a:extLst>
            </p:cNvPr>
            <p:cNvSpPr/>
            <p:nvPr/>
          </p:nvSpPr>
          <p:spPr>
            <a:xfrm>
              <a:off x="4942080" y="4676040"/>
              <a:ext cx="955800" cy="38880"/>
            </a:xfrm>
            <a:custGeom>
              <a:avLst/>
              <a:gdLst/>
              <a:ahLst/>
              <a:cxnLst/>
              <a:rect l="l" t="t" r="r" b="b"/>
              <a:pathLst>
                <a:path w="2655" h="108" extrusionOk="0">
                  <a:moveTo>
                    <a:pt x="2601" y="108"/>
                  </a:moveTo>
                  <a:lnTo>
                    <a:pt x="0" y="108"/>
                  </a:lnTo>
                  <a:lnTo>
                    <a:pt x="0" y="0"/>
                  </a:lnTo>
                  <a:lnTo>
                    <a:pt x="2601" y="0"/>
                  </a:lnTo>
                  <a:cubicBezTo>
                    <a:pt x="2630" y="0"/>
                    <a:pt x="2655" y="24"/>
                    <a:pt x="2655" y="54"/>
                  </a:cubicBezTo>
                  <a:cubicBezTo>
                    <a:pt x="2655" y="84"/>
                    <a:pt x="2630" y="108"/>
                    <a:pt x="2601" y="10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3516;p67">
              <a:extLst>
                <a:ext uri="{FF2B5EF4-FFF2-40B4-BE49-F238E27FC236}">
                  <a16:creationId xmlns:a16="http://schemas.microsoft.com/office/drawing/2014/main" id="{9AC67681-EFE5-5976-072C-855C00D76D99}"/>
                </a:ext>
              </a:extLst>
            </p:cNvPr>
            <p:cNvSpPr/>
            <p:nvPr/>
          </p:nvSpPr>
          <p:spPr>
            <a:xfrm>
              <a:off x="4942080" y="4802040"/>
              <a:ext cx="955800" cy="38880"/>
            </a:xfrm>
            <a:custGeom>
              <a:avLst/>
              <a:gdLst/>
              <a:ahLst/>
              <a:cxnLst/>
              <a:rect l="l" t="t" r="r" b="b"/>
              <a:pathLst>
                <a:path w="2655" h="108" extrusionOk="0">
                  <a:moveTo>
                    <a:pt x="2601" y="108"/>
                  </a:moveTo>
                  <a:lnTo>
                    <a:pt x="0" y="108"/>
                  </a:lnTo>
                  <a:lnTo>
                    <a:pt x="0" y="0"/>
                  </a:lnTo>
                  <a:lnTo>
                    <a:pt x="2601" y="0"/>
                  </a:lnTo>
                  <a:cubicBezTo>
                    <a:pt x="2630" y="0"/>
                    <a:pt x="2655" y="24"/>
                    <a:pt x="2655" y="54"/>
                  </a:cubicBezTo>
                  <a:cubicBezTo>
                    <a:pt x="2655" y="84"/>
                    <a:pt x="2630" y="108"/>
                    <a:pt x="2601" y="10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3517;p67">
              <a:extLst>
                <a:ext uri="{FF2B5EF4-FFF2-40B4-BE49-F238E27FC236}">
                  <a16:creationId xmlns:a16="http://schemas.microsoft.com/office/drawing/2014/main" id="{F2F055EF-2ECD-15C7-6DC5-A5D5F2816113}"/>
                </a:ext>
              </a:extLst>
            </p:cNvPr>
            <p:cNvSpPr/>
            <p:nvPr/>
          </p:nvSpPr>
          <p:spPr>
            <a:xfrm>
              <a:off x="4970520" y="4714920"/>
              <a:ext cx="898560" cy="87120"/>
            </a:xfrm>
            <a:custGeom>
              <a:avLst/>
              <a:gdLst/>
              <a:ahLst/>
              <a:cxnLst/>
              <a:rect l="l" t="t" r="r" b="b"/>
              <a:pathLst>
                <a:path w="2496" h="242" extrusionOk="0">
                  <a:moveTo>
                    <a:pt x="2496" y="242"/>
                  </a:moveTo>
                  <a:lnTo>
                    <a:pt x="121" y="242"/>
                  </a:lnTo>
                  <a:cubicBezTo>
                    <a:pt x="54" y="242"/>
                    <a:pt x="0" y="188"/>
                    <a:pt x="0" y="121"/>
                  </a:cubicBezTo>
                  <a:cubicBezTo>
                    <a:pt x="0" y="54"/>
                    <a:pt x="54" y="0"/>
                    <a:pt x="121" y="0"/>
                  </a:cubicBezTo>
                  <a:lnTo>
                    <a:pt x="2496" y="0"/>
                  </a:lnTo>
                  <a:cubicBezTo>
                    <a:pt x="2435" y="80"/>
                    <a:pt x="2435" y="161"/>
                    <a:pt x="2496" y="242"/>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3518;p67">
              <a:extLst>
                <a:ext uri="{FF2B5EF4-FFF2-40B4-BE49-F238E27FC236}">
                  <a16:creationId xmlns:a16="http://schemas.microsoft.com/office/drawing/2014/main" id="{331D7375-E531-E56C-E395-011D42BA518A}"/>
                </a:ext>
              </a:extLst>
            </p:cNvPr>
            <p:cNvSpPr/>
            <p:nvPr/>
          </p:nvSpPr>
          <p:spPr>
            <a:xfrm>
              <a:off x="4520160" y="4676040"/>
              <a:ext cx="459360" cy="164880"/>
            </a:xfrm>
            <a:custGeom>
              <a:avLst/>
              <a:gdLst/>
              <a:ahLst/>
              <a:cxnLst/>
              <a:rect l="l" t="t" r="r" b="b"/>
              <a:pathLst>
                <a:path w="1276" h="458" extrusionOk="0">
                  <a:moveTo>
                    <a:pt x="1251" y="458"/>
                  </a:moveTo>
                  <a:lnTo>
                    <a:pt x="227" y="458"/>
                  </a:lnTo>
                  <a:cubicBezTo>
                    <a:pt x="102" y="458"/>
                    <a:pt x="0" y="356"/>
                    <a:pt x="0" y="231"/>
                  </a:cubicBezTo>
                  <a:cubicBezTo>
                    <a:pt x="0" y="103"/>
                    <a:pt x="104" y="0"/>
                    <a:pt x="231" y="0"/>
                  </a:cubicBezTo>
                  <a:lnTo>
                    <a:pt x="1276" y="0"/>
                  </a:lnTo>
                  <a:cubicBezTo>
                    <a:pt x="1040" y="100"/>
                    <a:pt x="1058" y="341"/>
                    <a:pt x="1251" y="458"/>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3519;p67">
              <a:extLst>
                <a:ext uri="{FF2B5EF4-FFF2-40B4-BE49-F238E27FC236}">
                  <a16:creationId xmlns:a16="http://schemas.microsoft.com/office/drawing/2014/main" id="{E8513D70-D0C1-923E-3B7B-AA79B15F9E83}"/>
                </a:ext>
              </a:extLst>
            </p:cNvPr>
            <p:cNvSpPr/>
            <p:nvPr/>
          </p:nvSpPr>
          <p:spPr>
            <a:xfrm>
              <a:off x="5017320" y="4750200"/>
              <a:ext cx="752040" cy="2520"/>
            </a:xfrm>
            <a:custGeom>
              <a:avLst/>
              <a:gdLst/>
              <a:ahLst/>
              <a:cxnLst/>
              <a:rect l="l" t="t" r="r" b="b"/>
              <a:pathLst>
                <a:path w="2089" h="7" extrusionOk="0">
                  <a:moveTo>
                    <a:pt x="2089" y="4"/>
                  </a:moveTo>
                  <a:cubicBezTo>
                    <a:pt x="2089" y="6"/>
                    <a:pt x="1621" y="7"/>
                    <a:pt x="1044" y="7"/>
                  </a:cubicBezTo>
                  <a:cubicBezTo>
                    <a:pt x="467" y="7"/>
                    <a:pt x="0" y="6"/>
                    <a:pt x="0" y="4"/>
                  </a:cubicBezTo>
                  <a:cubicBezTo>
                    <a:pt x="0" y="2"/>
                    <a:pt x="467" y="0"/>
                    <a:pt x="1044" y="0"/>
                  </a:cubicBezTo>
                  <a:cubicBezTo>
                    <a:pt x="1621" y="0"/>
                    <a:pt x="2089" y="2"/>
                    <a:pt x="2089"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3520;p67">
              <a:extLst>
                <a:ext uri="{FF2B5EF4-FFF2-40B4-BE49-F238E27FC236}">
                  <a16:creationId xmlns:a16="http://schemas.microsoft.com/office/drawing/2014/main" id="{4445F976-1340-2994-1FE5-8F2FA9C414CA}"/>
                </a:ext>
              </a:extLst>
            </p:cNvPr>
            <p:cNvSpPr/>
            <p:nvPr/>
          </p:nvSpPr>
          <p:spPr>
            <a:xfrm>
              <a:off x="5094360" y="4773600"/>
              <a:ext cx="752400" cy="2880"/>
            </a:xfrm>
            <a:custGeom>
              <a:avLst/>
              <a:gdLst/>
              <a:ahLst/>
              <a:cxnLst/>
              <a:rect l="l" t="t" r="r" b="b"/>
              <a:pathLst>
                <a:path w="2090" h="8" extrusionOk="0">
                  <a:moveTo>
                    <a:pt x="2090" y="4"/>
                  </a:moveTo>
                  <a:cubicBezTo>
                    <a:pt x="2090" y="6"/>
                    <a:pt x="1622" y="8"/>
                    <a:pt x="1045" y="8"/>
                  </a:cubicBezTo>
                  <a:cubicBezTo>
                    <a:pt x="468" y="8"/>
                    <a:pt x="0" y="6"/>
                    <a:pt x="0" y="4"/>
                  </a:cubicBezTo>
                  <a:cubicBezTo>
                    <a:pt x="0" y="2"/>
                    <a:pt x="468" y="0"/>
                    <a:pt x="1045" y="0"/>
                  </a:cubicBezTo>
                  <a:cubicBezTo>
                    <a:pt x="1622" y="0"/>
                    <a:pt x="2090" y="2"/>
                    <a:pt x="2090"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3521;p67">
              <a:extLst>
                <a:ext uri="{FF2B5EF4-FFF2-40B4-BE49-F238E27FC236}">
                  <a16:creationId xmlns:a16="http://schemas.microsoft.com/office/drawing/2014/main" id="{8C6FD3F4-0D1A-BC46-8779-CCC3C7F94228}"/>
                </a:ext>
              </a:extLst>
            </p:cNvPr>
            <p:cNvSpPr/>
            <p:nvPr/>
          </p:nvSpPr>
          <p:spPr>
            <a:xfrm>
              <a:off x="4593250" y="4823280"/>
              <a:ext cx="335875" cy="2520"/>
            </a:xfrm>
            <a:custGeom>
              <a:avLst/>
              <a:gdLst/>
              <a:ahLst/>
              <a:cxnLst/>
              <a:rect l="l" t="t" r="r" b="b"/>
              <a:pathLst>
                <a:path w="978" h="7" extrusionOk="0">
                  <a:moveTo>
                    <a:pt x="978" y="3"/>
                  </a:moveTo>
                  <a:cubicBezTo>
                    <a:pt x="978" y="5"/>
                    <a:pt x="759" y="7"/>
                    <a:pt x="489" y="7"/>
                  </a:cubicBezTo>
                  <a:cubicBezTo>
                    <a:pt x="219" y="7"/>
                    <a:pt x="0" y="5"/>
                    <a:pt x="0" y="3"/>
                  </a:cubicBezTo>
                  <a:cubicBezTo>
                    <a:pt x="0" y="1"/>
                    <a:pt x="219" y="0"/>
                    <a:pt x="489" y="0"/>
                  </a:cubicBezTo>
                  <a:cubicBezTo>
                    <a:pt x="759" y="0"/>
                    <a:pt x="978" y="1"/>
                    <a:pt x="978"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4" name="Google Shape;3522;p67">
              <a:extLst>
                <a:ext uri="{FF2B5EF4-FFF2-40B4-BE49-F238E27FC236}">
                  <a16:creationId xmlns:a16="http://schemas.microsoft.com/office/drawing/2014/main" id="{39F16864-30E6-D999-9CF8-BA0B053E1EFB}"/>
                </a:ext>
              </a:extLst>
            </p:cNvPr>
            <p:cNvSpPr/>
            <p:nvPr/>
          </p:nvSpPr>
          <p:spPr>
            <a:xfrm>
              <a:off x="4593250" y="4694050"/>
              <a:ext cx="335875" cy="2520"/>
            </a:xfrm>
            <a:custGeom>
              <a:avLst/>
              <a:gdLst/>
              <a:ahLst/>
              <a:cxnLst/>
              <a:rect l="l" t="t" r="r" b="b"/>
              <a:pathLst>
                <a:path w="978" h="7" extrusionOk="0">
                  <a:moveTo>
                    <a:pt x="978" y="4"/>
                  </a:moveTo>
                  <a:cubicBezTo>
                    <a:pt x="978" y="6"/>
                    <a:pt x="759" y="7"/>
                    <a:pt x="489" y="7"/>
                  </a:cubicBezTo>
                  <a:cubicBezTo>
                    <a:pt x="219" y="7"/>
                    <a:pt x="0" y="6"/>
                    <a:pt x="0" y="4"/>
                  </a:cubicBezTo>
                  <a:cubicBezTo>
                    <a:pt x="0" y="2"/>
                    <a:pt x="219" y="0"/>
                    <a:pt x="489" y="0"/>
                  </a:cubicBezTo>
                  <a:cubicBezTo>
                    <a:pt x="759" y="0"/>
                    <a:pt x="978" y="2"/>
                    <a:pt x="978" y="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5" name="Google Shape;3523;p67">
              <a:extLst>
                <a:ext uri="{FF2B5EF4-FFF2-40B4-BE49-F238E27FC236}">
                  <a16:creationId xmlns:a16="http://schemas.microsoft.com/office/drawing/2014/main" id="{F89FD334-2903-3450-1E89-6ED2755E7FCC}"/>
                </a:ext>
              </a:extLst>
            </p:cNvPr>
            <p:cNvSpPr/>
            <p:nvPr/>
          </p:nvSpPr>
          <p:spPr>
            <a:xfrm>
              <a:off x="5174640" y="4531680"/>
              <a:ext cx="65520" cy="89640"/>
            </a:xfrm>
            <a:custGeom>
              <a:avLst/>
              <a:gdLst/>
              <a:ahLst/>
              <a:cxnLst/>
              <a:rect l="l" t="t" r="r" b="b"/>
              <a:pathLst>
                <a:path w="182" h="249" extrusionOk="0">
                  <a:moveTo>
                    <a:pt x="0" y="0"/>
                  </a:moveTo>
                  <a:lnTo>
                    <a:pt x="0" y="249"/>
                  </a:lnTo>
                  <a:lnTo>
                    <a:pt x="86" y="194"/>
                  </a:lnTo>
                  <a:lnTo>
                    <a:pt x="182" y="249"/>
                  </a:lnTo>
                  <a:lnTo>
                    <a:pt x="182" y="0"/>
                  </a:lnTo>
                  <a:lnTo>
                    <a:pt x="0"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3524;p67">
              <a:extLst>
                <a:ext uri="{FF2B5EF4-FFF2-40B4-BE49-F238E27FC236}">
                  <a16:creationId xmlns:a16="http://schemas.microsoft.com/office/drawing/2014/main" id="{05C92533-E712-D115-8A93-8E93E937D738}"/>
                </a:ext>
              </a:extLst>
            </p:cNvPr>
            <p:cNvSpPr/>
            <p:nvPr/>
          </p:nvSpPr>
          <p:spPr>
            <a:xfrm>
              <a:off x="7157880" y="4120200"/>
              <a:ext cx="3600" cy="360"/>
            </a:xfrm>
            <a:custGeom>
              <a:avLst/>
              <a:gdLst/>
              <a:ahLst/>
              <a:cxnLst/>
              <a:rect l="l" t="t" r="r" b="b"/>
              <a:pathLst>
                <a:path w="10" h="1" extrusionOk="0">
                  <a:moveTo>
                    <a:pt x="8" y="1"/>
                  </a:moveTo>
                  <a:cubicBezTo>
                    <a:pt x="9" y="1"/>
                    <a:pt x="9" y="0"/>
                    <a:pt x="10" y="0"/>
                  </a:cubicBezTo>
                  <a:cubicBezTo>
                    <a:pt x="7" y="0"/>
                    <a:pt x="3" y="1"/>
                    <a:pt x="0" y="1"/>
                  </a:cubicBezTo>
                  <a:lnTo>
                    <a:pt x="8" y="1"/>
                  </a:ln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3525;p67">
              <a:extLst>
                <a:ext uri="{FF2B5EF4-FFF2-40B4-BE49-F238E27FC236}">
                  <a16:creationId xmlns:a16="http://schemas.microsoft.com/office/drawing/2014/main" id="{0E87D0D3-9BCA-BF70-80ED-2DFB0340851B}"/>
                </a:ext>
              </a:extLst>
            </p:cNvPr>
            <p:cNvSpPr/>
            <p:nvPr/>
          </p:nvSpPr>
          <p:spPr>
            <a:xfrm>
              <a:off x="8617680" y="1160640"/>
              <a:ext cx="865800" cy="865800"/>
            </a:xfrm>
            <a:custGeom>
              <a:avLst/>
              <a:gdLst/>
              <a:ahLst/>
              <a:cxnLst/>
              <a:rect l="l" t="t" r="r" b="b"/>
              <a:pathLst>
                <a:path w="2405" h="2405" extrusionOk="0">
                  <a:moveTo>
                    <a:pt x="187" y="2302"/>
                  </a:moveTo>
                  <a:lnTo>
                    <a:pt x="573" y="2227"/>
                  </a:lnTo>
                  <a:cubicBezTo>
                    <a:pt x="756" y="2340"/>
                    <a:pt x="972" y="2405"/>
                    <a:pt x="1203" y="2405"/>
                  </a:cubicBezTo>
                  <a:cubicBezTo>
                    <a:pt x="1867" y="2405"/>
                    <a:pt x="2405" y="1867"/>
                    <a:pt x="2405" y="1202"/>
                  </a:cubicBezTo>
                  <a:cubicBezTo>
                    <a:pt x="2405" y="538"/>
                    <a:pt x="1867" y="0"/>
                    <a:pt x="1202" y="0"/>
                  </a:cubicBezTo>
                  <a:cubicBezTo>
                    <a:pt x="538" y="0"/>
                    <a:pt x="0" y="538"/>
                    <a:pt x="0" y="1203"/>
                  </a:cubicBezTo>
                  <a:cubicBezTo>
                    <a:pt x="0" y="1480"/>
                    <a:pt x="94" y="1735"/>
                    <a:pt x="252" y="1939"/>
                  </a:cubicBezTo>
                  <a:lnTo>
                    <a:pt x="251" y="1938"/>
                  </a:lnTo>
                  <a:lnTo>
                    <a:pt x="187" y="2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3526;p67">
              <a:extLst>
                <a:ext uri="{FF2B5EF4-FFF2-40B4-BE49-F238E27FC236}">
                  <a16:creationId xmlns:a16="http://schemas.microsoft.com/office/drawing/2014/main" id="{43518B9C-DD09-8CDE-7945-31756104CA0D}"/>
                </a:ext>
              </a:extLst>
            </p:cNvPr>
            <p:cNvSpPr/>
            <p:nvPr/>
          </p:nvSpPr>
          <p:spPr>
            <a:xfrm>
              <a:off x="8615160" y="1157760"/>
              <a:ext cx="871560" cy="870840"/>
            </a:xfrm>
            <a:custGeom>
              <a:avLst/>
              <a:gdLst/>
              <a:ahLst/>
              <a:cxnLst/>
              <a:rect l="l" t="t" r="r" b="b"/>
              <a:pathLst>
                <a:path w="2421" h="2419" extrusionOk="0">
                  <a:moveTo>
                    <a:pt x="194" y="2310"/>
                  </a:moveTo>
                  <a:cubicBezTo>
                    <a:pt x="194" y="2310"/>
                    <a:pt x="195" y="2302"/>
                    <a:pt x="197" y="2287"/>
                  </a:cubicBezTo>
                  <a:cubicBezTo>
                    <a:pt x="200" y="2271"/>
                    <a:pt x="204" y="2248"/>
                    <a:pt x="209" y="2218"/>
                  </a:cubicBezTo>
                  <a:cubicBezTo>
                    <a:pt x="219" y="2155"/>
                    <a:pt x="234" y="2064"/>
                    <a:pt x="254" y="1946"/>
                  </a:cubicBezTo>
                  <a:cubicBezTo>
                    <a:pt x="255" y="1943"/>
                    <a:pt x="257" y="1942"/>
                    <a:pt x="259" y="1942"/>
                  </a:cubicBezTo>
                  <a:lnTo>
                    <a:pt x="260" y="1943"/>
                  </a:lnTo>
                  <a:lnTo>
                    <a:pt x="261" y="1944"/>
                  </a:lnTo>
                  <a:lnTo>
                    <a:pt x="256" y="1949"/>
                  </a:lnTo>
                  <a:cubicBezTo>
                    <a:pt x="161" y="1828"/>
                    <a:pt x="57" y="1647"/>
                    <a:pt x="17" y="1408"/>
                  </a:cubicBezTo>
                  <a:cubicBezTo>
                    <a:pt x="7" y="1349"/>
                    <a:pt x="1" y="1286"/>
                    <a:pt x="0" y="1221"/>
                  </a:cubicBezTo>
                  <a:cubicBezTo>
                    <a:pt x="3" y="1156"/>
                    <a:pt x="3" y="1089"/>
                    <a:pt x="16" y="1020"/>
                  </a:cubicBezTo>
                  <a:cubicBezTo>
                    <a:pt x="37" y="883"/>
                    <a:pt x="84" y="741"/>
                    <a:pt x="162" y="606"/>
                  </a:cubicBezTo>
                  <a:cubicBezTo>
                    <a:pt x="239" y="471"/>
                    <a:pt x="347" y="345"/>
                    <a:pt x="483" y="243"/>
                  </a:cubicBezTo>
                  <a:cubicBezTo>
                    <a:pt x="618" y="141"/>
                    <a:pt x="781" y="63"/>
                    <a:pt x="959" y="25"/>
                  </a:cubicBezTo>
                  <a:cubicBezTo>
                    <a:pt x="1137" y="-13"/>
                    <a:pt x="1329" y="-9"/>
                    <a:pt x="1515" y="39"/>
                  </a:cubicBezTo>
                  <a:cubicBezTo>
                    <a:pt x="1609" y="61"/>
                    <a:pt x="1698" y="100"/>
                    <a:pt x="1786" y="144"/>
                  </a:cubicBezTo>
                  <a:cubicBezTo>
                    <a:pt x="1870" y="194"/>
                    <a:pt x="1954" y="248"/>
                    <a:pt x="2027" y="317"/>
                  </a:cubicBezTo>
                  <a:cubicBezTo>
                    <a:pt x="2101" y="383"/>
                    <a:pt x="2162" y="460"/>
                    <a:pt x="2218" y="539"/>
                  </a:cubicBezTo>
                  <a:lnTo>
                    <a:pt x="2256" y="601"/>
                  </a:lnTo>
                  <a:lnTo>
                    <a:pt x="2275" y="632"/>
                  </a:lnTo>
                  <a:lnTo>
                    <a:pt x="2290" y="665"/>
                  </a:lnTo>
                  <a:cubicBezTo>
                    <a:pt x="2301" y="686"/>
                    <a:pt x="2311" y="708"/>
                    <a:pt x="2322" y="729"/>
                  </a:cubicBezTo>
                  <a:cubicBezTo>
                    <a:pt x="2332" y="751"/>
                    <a:pt x="2339" y="774"/>
                    <a:pt x="2347" y="796"/>
                  </a:cubicBezTo>
                  <a:cubicBezTo>
                    <a:pt x="2412" y="975"/>
                    <a:pt x="2434" y="1164"/>
                    <a:pt x="2413" y="1343"/>
                  </a:cubicBezTo>
                  <a:cubicBezTo>
                    <a:pt x="2393" y="1522"/>
                    <a:pt x="2333" y="1691"/>
                    <a:pt x="2246" y="1834"/>
                  </a:cubicBezTo>
                  <a:cubicBezTo>
                    <a:pt x="2159" y="1978"/>
                    <a:pt x="2046" y="2098"/>
                    <a:pt x="1921" y="2188"/>
                  </a:cubicBezTo>
                  <a:cubicBezTo>
                    <a:pt x="1796" y="2279"/>
                    <a:pt x="1660" y="2341"/>
                    <a:pt x="1527" y="2377"/>
                  </a:cubicBezTo>
                  <a:cubicBezTo>
                    <a:pt x="1460" y="2396"/>
                    <a:pt x="1394" y="2405"/>
                    <a:pt x="1330" y="2414"/>
                  </a:cubicBezTo>
                  <a:cubicBezTo>
                    <a:pt x="1265" y="2416"/>
                    <a:pt x="1203" y="2422"/>
                    <a:pt x="1143" y="2417"/>
                  </a:cubicBezTo>
                  <a:cubicBezTo>
                    <a:pt x="901" y="2403"/>
                    <a:pt x="709" y="2321"/>
                    <a:pt x="578" y="2238"/>
                  </a:cubicBezTo>
                  <a:lnTo>
                    <a:pt x="580" y="2239"/>
                  </a:lnTo>
                  <a:cubicBezTo>
                    <a:pt x="454" y="2262"/>
                    <a:pt x="358" y="2280"/>
                    <a:pt x="291" y="2293"/>
                  </a:cubicBezTo>
                  <a:cubicBezTo>
                    <a:pt x="260" y="2298"/>
                    <a:pt x="235" y="2303"/>
                    <a:pt x="218" y="2306"/>
                  </a:cubicBezTo>
                  <a:cubicBezTo>
                    <a:pt x="202" y="2309"/>
                    <a:pt x="194" y="2310"/>
                    <a:pt x="194" y="2310"/>
                  </a:cubicBezTo>
                  <a:cubicBezTo>
                    <a:pt x="194" y="2310"/>
                    <a:pt x="203" y="2308"/>
                    <a:pt x="219" y="2304"/>
                  </a:cubicBezTo>
                  <a:cubicBezTo>
                    <a:pt x="237" y="2301"/>
                    <a:pt x="261" y="2296"/>
                    <a:pt x="293" y="2289"/>
                  </a:cubicBezTo>
                  <a:cubicBezTo>
                    <a:pt x="359" y="2276"/>
                    <a:pt x="454" y="2256"/>
                    <a:pt x="579" y="2231"/>
                  </a:cubicBezTo>
                  <a:cubicBezTo>
                    <a:pt x="580" y="2231"/>
                    <a:pt x="581" y="2231"/>
                    <a:pt x="582" y="2232"/>
                  </a:cubicBezTo>
                  <a:cubicBezTo>
                    <a:pt x="713" y="2312"/>
                    <a:pt x="904" y="2393"/>
                    <a:pt x="1143" y="2405"/>
                  </a:cubicBezTo>
                  <a:cubicBezTo>
                    <a:pt x="1203" y="2409"/>
                    <a:pt x="1264" y="2404"/>
                    <a:pt x="1328" y="2401"/>
                  </a:cubicBezTo>
                  <a:cubicBezTo>
                    <a:pt x="1392" y="2391"/>
                    <a:pt x="1458" y="2383"/>
                    <a:pt x="1523" y="2363"/>
                  </a:cubicBezTo>
                  <a:cubicBezTo>
                    <a:pt x="1655" y="2327"/>
                    <a:pt x="1789" y="2266"/>
                    <a:pt x="1912" y="2176"/>
                  </a:cubicBezTo>
                  <a:cubicBezTo>
                    <a:pt x="2035" y="2086"/>
                    <a:pt x="2146" y="1968"/>
                    <a:pt x="2232" y="1826"/>
                  </a:cubicBezTo>
                  <a:cubicBezTo>
                    <a:pt x="2317" y="1684"/>
                    <a:pt x="2376" y="1518"/>
                    <a:pt x="2396" y="1341"/>
                  </a:cubicBezTo>
                  <a:cubicBezTo>
                    <a:pt x="2416" y="1165"/>
                    <a:pt x="2394" y="978"/>
                    <a:pt x="2330" y="802"/>
                  </a:cubicBezTo>
                  <a:cubicBezTo>
                    <a:pt x="2322" y="781"/>
                    <a:pt x="2315" y="758"/>
                    <a:pt x="2305" y="737"/>
                  </a:cubicBezTo>
                  <a:lnTo>
                    <a:pt x="2274" y="673"/>
                  </a:lnTo>
                  <a:lnTo>
                    <a:pt x="2259" y="641"/>
                  </a:lnTo>
                  <a:lnTo>
                    <a:pt x="2240" y="610"/>
                  </a:lnTo>
                  <a:lnTo>
                    <a:pt x="2203" y="549"/>
                  </a:lnTo>
                  <a:cubicBezTo>
                    <a:pt x="2148" y="471"/>
                    <a:pt x="2087" y="395"/>
                    <a:pt x="2014" y="331"/>
                  </a:cubicBezTo>
                  <a:cubicBezTo>
                    <a:pt x="1943" y="262"/>
                    <a:pt x="1860" y="209"/>
                    <a:pt x="1777" y="160"/>
                  </a:cubicBezTo>
                  <a:cubicBezTo>
                    <a:pt x="1691" y="117"/>
                    <a:pt x="1603" y="78"/>
                    <a:pt x="1510" y="57"/>
                  </a:cubicBezTo>
                  <a:cubicBezTo>
                    <a:pt x="1328" y="9"/>
                    <a:pt x="1138" y="5"/>
                    <a:pt x="963" y="42"/>
                  </a:cubicBezTo>
                  <a:cubicBezTo>
                    <a:pt x="787" y="80"/>
                    <a:pt x="627" y="156"/>
                    <a:pt x="493" y="256"/>
                  </a:cubicBezTo>
                  <a:cubicBezTo>
                    <a:pt x="359" y="357"/>
                    <a:pt x="252" y="481"/>
                    <a:pt x="175" y="614"/>
                  </a:cubicBezTo>
                  <a:cubicBezTo>
                    <a:pt x="98" y="746"/>
                    <a:pt x="51" y="887"/>
                    <a:pt x="30" y="1023"/>
                  </a:cubicBezTo>
                  <a:cubicBezTo>
                    <a:pt x="17" y="1090"/>
                    <a:pt x="16" y="1157"/>
                    <a:pt x="13" y="1221"/>
                  </a:cubicBezTo>
                  <a:cubicBezTo>
                    <a:pt x="14" y="1285"/>
                    <a:pt x="19" y="1347"/>
                    <a:pt x="29" y="1406"/>
                  </a:cubicBezTo>
                  <a:cubicBezTo>
                    <a:pt x="67" y="1643"/>
                    <a:pt x="169" y="1823"/>
                    <a:pt x="262" y="1944"/>
                  </a:cubicBezTo>
                  <a:cubicBezTo>
                    <a:pt x="263" y="1946"/>
                    <a:pt x="263" y="1948"/>
                    <a:pt x="261" y="1950"/>
                  </a:cubicBezTo>
                  <a:cubicBezTo>
                    <a:pt x="260" y="1951"/>
                    <a:pt x="258" y="1951"/>
                    <a:pt x="256" y="1950"/>
                  </a:cubicBezTo>
                  <a:lnTo>
                    <a:pt x="256" y="1949"/>
                  </a:lnTo>
                  <a:lnTo>
                    <a:pt x="262" y="1947"/>
                  </a:lnTo>
                  <a:cubicBezTo>
                    <a:pt x="240" y="2064"/>
                    <a:pt x="223" y="2154"/>
                    <a:pt x="212" y="2216"/>
                  </a:cubicBezTo>
                  <a:cubicBezTo>
                    <a:pt x="206" y="2246"/>
                    <a:pt x="202" y="2269"/>
                    <a:pt x="199" y="2286"/>
                  </a:cubicBezTo>
                  <a:cubicBezTo>
                    <a:pt x="196" y="2302"/>
                    <a:pt x="194" y="2310"/>
                    <a:pt x="194" y="231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3527;p67">
              <a:extLst>
                <a:ext uri="{FF2B5EF4-FFF2-40B4-BE49-F238E27FC236}">
                  <a16:creationId xmlns:a16="http://schemas.microsoft.com/office/drawing/2014/main" id="{8F424FDF-D409-EBA5-3C90-549ED5D5DB9A}"/>
                </a:ext>
              </a:extLst>
            </p:cNvPr>
            <p:cNvSpPr/>
            <p:nvPr/>
          </p:nvSpPr>
          <p:spPr>
            <a:xfrm>
              <a:off x="8840520" y="1549440"/>
              <a:ext cx="87840" cy="87840"/>
            </a:xfrm>
            <a:custGeom>
              <a:avLst/>
              <a:gdLst/>
              <a:ahLst/>
              <a:cxnLst/>
              <a:rect l="l" t="t" r="r" b="b"/>
              <a:pathLst>
                <a:path w="244" h="244" extrusionOk="0">
                  <a:moveTo>
                    <a:pt x="244" y="122"/>
                  </a:moveTo>
                  <a:cubicBezTo>
                    <a:pt x="244" y="190"/>
                    <a:pt x="190" y="244"/>
                    <a:pt x="122" y="244"/>
                  </a:cubicBezTo>
                  <a:cubicBezTo>
                    <a:pt x="55" y="244"/>
                    <a:pt x="0" y="190"/>
                    <a:pt x="0" y="122"/>
                  </a:cubicBezTo>
                  <a:cubicBezTo>
                    <a:pt x="0" y="55"/>
                    <a:pt x="55" y="0"/>
                    <a:pt x="122" y="0"/>
                  </a:cubicBezTo>
                  <a:cubicBezTo>
                    <a:pt x="190" y="0"/>
                    <a:pt x="244" y="55"/>
                    <a:pt x="244" y="12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3528;p67">
              <a:extLst>
                <a:ext uri="{FF2B5EF4-FFF2-40B4-BE49-F238E27FC236}">
                  <a16:creationId xmlns:a16="http://schemas.microsoft.com/office/drawing/2014/main" id="{6DEE93C5-E1A1-BFCF-87D0-9D70A27E0B7D}"/>
                </a:ext>
              </a:extLst>
            </p:cNvPr>
            <p:cNvSpPr/>
            <p:nvPr/>
          </p:nvSpPr>
          <p:spPr>
            <a:xfrm>
              <a:off x="9016560" y="1549440"/>
              <a:ext cx="87840" cy="87840"/>
            </a:xfrm>
            <a:custGeom>
              <a:avLst/>
              <a:gdLst/>
              <a:ahLst/>
              <a:cxnLst/>
              <a:rect l="l" t="t" r="r" b="b"/>
              <a:pathLst>
                <a:path w="244" h="244" extrusionOk="0">
                  <a:moveTo>
                    <a:pt x="244" y="122"/>
                  </a:moveTo>
                  <a:cubicBezTo>
                    <a:pt x="244" y="190"/>
                    <a:pt x="190" y="244"/>
                    <a:pt x="122" y="244"/>
                  </a:cubicBezTo>
                  <a:cubicBezTo>
                    <a:pt x="55" y="244"/>
                    <a:pt x="0" y="190"/>
                    <a:pt x="0" y="122"/>
                  </a:cubicBezTo>
                  <a:cubicBezTo>
                    <a:pt x="0" y="55"/>
                    <a:pt x="55" y="0"/>
                    <a:pt x="122" y="0"/>
                  </a:cubicBezTo>
                  <a:cubicBezTo>
                    <a:pt x="190" y="0"/>
                    <a:pt x="244" y="55"/>
                    <a:pt x="244" y="122"/>
                  </a:cubicBezTo>
                  <a:close/>
                </a:path>
              </a:pathLst>
            </a:custGeom>
            <a:solidFill>
              <a:schemeClr val="dk1"/>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3529;p67">
              <a:extLst>
                <a:ext uri="{FF2B5EF4-FFF2-40B4-BE49-F238E27FC236}">
                  <a16:creationId xmlns:a16="http://schemas.microsoft.com/office/drawing/2014/main" id="{73D789F4-2CB4-B302-1954-9452FC3044EE}"/>
                </a:ext>
              </a:extLst>
            </p:cNvPr>
            <p:cNvSpPr/>
            <p:nvPr/>
          </p:nvSpPr>
          <p:spPr>
            <a:xfrm>
              <a:off x="9198000" y="1549440"/>
              <a:ext cx="88200" cy="88200"/>
            </a:xfrm>
            <a:custGeom>
              <a:avLst/>
              <a:gdLst/>
              <a:ahLst/>
              <a:cxnLst/>
              <a:rect l="l" t="t" r="r" b="b"/>
              <a:pathLst>
                <a:path w="245" h="245" extrusionOk="0">
                  <a:moveTo>
                    <a:pt x="228" y="61"/>
                  </a:moveTo>
                  <a:cubicBezTo>
                    <a:pt x="262" y="119"/>
                    <a:pt x="242" y="194"/>
                    <a:pt x="183" y="228"/>
                  </a:cubicBezTo>
                  <a:cubicBezTo>
                    <a:pt x="125" y="262"/>
                    <a:pt x="50" y="242"/>
                    <a:pt x="17" y="183"/>
                  </a:cubicBezTo>
                  <a:cubicBezTo>
                    <a:pt x="-17" y="125"/>
                    <a:pt x="3" y="50"/>
                    <a:pt x="61" y="16"/>
                  </a:cubicBezTo>
                  <a:cubicBezTo>
                    <a:pt x="120" y="-18"/>
                    <a:pt x="194" y="2"/>
                    <a:pt x="228" y="61"/>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3530;p67">
              <a:extLst>
                <a:ext uri="{FF2B5EF4-FFF2-40B4-BE49-F238E27FC236}">
                  <a16:creationId xmlns:a16="http://schemas.microsoft.com/office/drawing/2014/main" id="{F9637B8B-D675-EC5C-C07B-9E8C4AFD375F}"/>
                </a:ext>
              </a:extLst>
            </p:cNvPr>
            <p:cNvSpPr/>
            <p:nvPr/>
          </p:nvSpPr>
          <p:spPr>
            <a:xfrm>
              <a:off x="770040" y="1983960"/>
              <a:ext cx="845640" cy="845280"/>
            </a:xfrm>
            <a:custGeom>
              <a:avLst/>
              <a:gdLst/>
              <a:ahLst/>
              <a:cxnLst/>
              <a:rect l="l" t="t" r="r" b="b"/>
              <a:pathLst>
                <a:path w="2349" h="2348" extrusionOk="0">
                  <a:moveTo>
                    <a:pt x="2338" y="2056"/>
                  </a:moveTo>
                  <a:lnTo>
                    <a:pt x="1973" y="2035"/>
                  </a:lnTo>
                  <a:cubicBezTo>
                    <a:pt x="1820" y="2178"/>
                    <a:pt x="1626" y="2282"/>
                    <a:pt x="1405" y="2326"/>
                  </a:cubicBezTo>
                  <a:cubicBezTo>
                    <a:pt x="769" y="2452"/>
                    <a:pt x="150" y="2041"/>
                    <a:pt x="23" y="1405"/>
                  </a:cubicBezTo>
                  <a:cubicBezTo>
                    <a:pt x="-104" y="769"/>
                    <a:pt x="308" y="151"/>
                    <a:pt x="944" y="23"/>
                  </a:cubicBezTo>
                  <a:cubicBezTo>
                    <a:pt x="1580" y="-104"/>
                    <a:pt x="2198" y="308"/>
                    <a:pt x="2326" y="944"/>
                  </a:cubicBezTo>
                  <a:cubicBezTo>
                    <a:pt x="2379" y="1210"/>
                    <a:pt x="2337" y="1472"/>
                    <a:pt x="2225" y="1697"/>
                  </a:cubicBezTo>
                  <a:lnTo>
                    <a:pt x="2226" y="1697"/>
                  </a:lnTo>
                  <a:lnTo>
                    <a:pt x="2338" y="2056"/>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3" name="Google Shape;3531;p67">
              <a:extLst>
                <a:ext uri="{FF2B5EF4-FFF2-40B4-BE49-F238E27FC236}">
                  <a16:creationId xmlns:a16="http://schemas.microsoft.com/office/drawing/2014/main" id="{61E361D6-992D-AFDE-B286-39E2681362D4}"/>
                </a:ext>
              </a:extLst>
            </p:cNvPr>
            <p:cNvSpPr/>
            <p:nvPr/>
          </p:nvSpPr>
          <p:spPr>
            <a:xfrm>
              <a:off x="767880" y="1981800"/>
              <a:ext cx="849240" cy="849240"/>
            </a:xfrm>
            <a:custGeom>
              <a:avLst/>
              <a:gdLst/>
              <a:ahLst/>
              <a:cxnLst/>
              <a:rect l="l" t="t" r="r" b="b"/>
              <a:pathLst>
                <a:path w="2359" h="2359" extrusionOk="0">
                  <a:moveTo>
                    <a:pt x="2344" y="2062"/>
                  </a:moveTo>
                  <a:cubicBezTo>
                    <a:pt x="2344" y="2062"/>
                    <a:pt x="2342" y="2055"/>
                    <a:pt x="2338" y="2039"/>
                  </a:cubicBezTo>
                  <a:cubicBezTo>
                    <a:pt x="2333" y="2024"/>
                    <a:pt x="2326" y="2001"/>
                    <a:pt x="2317" y="1971"/>
                  </a:cubicBezTo>
                  <a:cubicBezTo>
                    <a:pt x="2298" y="1909"/>
                    <a:pt x="2271" y="1819"/>
                    <a:pt x="2235" y="1702"/>
                  </a:cubicBezTo>
                  <a:lnTo>
                    <a:pt x="2233" y="1697"/>
                  </a:lnTo>
                  <a:lnTo>
                    <a:pt x="2230" y="1701"/>
                  </a:lnTo>
                  <a:lnTo>
                    <a:pt x="2229" y="1701"/>
                  </a:lnTo>
                  <a:lnTo>
                    <a:pt x="2234" y="1704"/>
                  </a:lnTo>
                  <a:cubicBezTo>
                    <a:pt x="2302" y="1570"/>
                    <a:pt x="2366" y="1376"/>
                    <a:pt x="2358" y="1140"/>
                  </a:cubicBezTo>
                  <a:cubicBezTo>
                    <a:pt x="2357" y="1082"/>
                    <a:pt x="2350" y="1021"/>
                    <a:pt x="2338" y="959"/>
                  </a:cubicBezTo>
                  <a:cubicBezTo>
                    <a:pt x="2323" y="898"/>
                    <a:pt x="2310" y="833"/>
                    <a:pt x="2285" y="771"/>
                  </a:cubicBezTo>
                  <a:cubicBezTo>
                    <a:pt x="2238" y="644"/>
                    <a:pt x="2167" y="517"/>
                    <a:pt x="2068" y="404"/>
                  </a:cubicBezTo>
                  <a:cubicBezTo>
                    <a:pt x="1969" y="290"/>
                    <a:pt x="1842" y="191"/>
                    <a:pt x="1694" y="119"/>
                  </a:cubicBezTo>
                  <a:cubicBezTo>
                    <a:pt x="1546" y="47"/>
                    <a:pt x="1377" y="4"/>
                    <a:pt x="1201" y="0"/>
                  </a:cubicBezTo>
                  <a:cubicBezTo>
                    <a:pt x="1025" y="-5"/>
                    <a:pt x="843" y="35"/>
                    <a:pt x="675" y="114"/>
                  </a:cubicBezTo>
                  <a:cubicBezTo>
                    <a:pt x="508" y="193"/>
                    <a:pt x="353" y="314"/>
                    <a:pt x="239" y="469"/>
                  </a:cubicBezTo>
                  <a:cubicBezTo>
                    <a:pt x="224" y="489"/>
                    <a:pt x="209" y="508"/>
                    <a:pt x="196" y="528"/>
                  </a:cubicBezTo>
                  <a:cubicBezTo>
                    <a:pt x="183" y="549"/>
                    <a:pt x="171" y="570"/>
                    <a:pt x="158" y="590"/>
                  </a:cubicBezTo>
                  <a:lnTo>
                    <a:pt x="140" y="621"/>
                  </a:lnTo>
                  <a:lnTo>
                    <a:pt x="124" y="654"/>
                  </a:lnTo>
                  <a:cubicBezTo>
                    <a:pt x="114" y="675"/>
                    <a:pt x="104" y="697"/>
                    <a:pt x="93" y="719"/>
                  </a:cubicBezTo>
                  <a:cubicBezTo>
                    <a:pt x="84" y="740"/>
                    <a:pt x="77" y="763"/>
                    <a:pt x="68" y="785"/>
                  </a:cubicBezTo>
                  <a:cubicBezTo>
                    <a:pt x="61" y="808"/>
                    <a:pt x="51" y="830"/>
                    <a:pt x="46" y="853"/>
                  </a:cubicBezTo>
                  <a:cubicBezTo>
                    <a:pt x="35" y="899"/>
                    <a:pt x="21" y="944"/>
                    <a:pt x="15" y="990"/>
                  </a:cubicBezTo>
                  <a:cubicBezTo>
                    <a:pt x="-15" y="1175"/>
                    <a:pt x="0" y="1361"/>
                    <a:pt x="52" y="1530"/>
                  </a:cubicBezTo>
                  <a:cubicBezTo>
                    <a:pt x="105" y="1699"/>
                    <a:pt x="195" y="1850"/>
                    <a:pt x="306" y="1972"/>
                  </a:cubicBezTo>
                  <a:cubicBezTo>
                    <a:pt x="417" y="2094"/>
                    <a:pt x="549" y="2188"/>
                    <a:pt x="686" y="2251"/>
                  </a:cubicBezTo>
                  <a:cubicBezTo>
                    <a:pt x="823" y="2314"/>
                    <a:pt x="966" y="2348"/>
                    <a:pt x="1100" y="2356"/>
                  </a:cubicBezTo>
                  <a:cubicBezTo>
                    <a:pt x="1168" y="2363"/>
                    <a:pt x="1233" y="2358"/>
                    <a:pt x="1297" y="2354"/>
                  </a:cubicBezTo>
                  <a:cubicBezTo>
                    <a:pt x="1359" y="2344"/>
                    <a:pt x="1420" y="2338"/>
                    <a:pt x="1477" y="2321"/>
                  </a:cubicBezTo>
                  <a:cubicBezTo>
                    <a:pt x="1705" y="2262"/>
                    <a:pt x="1872" y="2146"/>
                    <a:pt x="1981" y="2043"/>
                  </a:cubicBezTo>
                  <a:lnTo>
                    <a:pt x="1979" y="2044"/>
                  </a:lnTo>
                  <a:cubicBezTo>
                    <a:pt x="2098" y="2050"/>
                    <a:pt x="2190" y="2055"/>
                    <a:pt x="2252" y="2058"/>
                  </a:cubicBezTo>
                  <a:cubicBezTo>
                    <a:pt x="2282" y="2059"/>
                    <a:pt x="2305" y="2061"/>
                    <a:pt x="2321" y="2061"/>
                  </a:cubicBezTo>
                  <a:cubicBezTo>
                    <a:pt x="2337" y="2062"/>
                    <a:pt x="2344" y="2062"/>
                    <a:pt x="2344" y="2062"/>
                  </a:cubicBezTo>
                  <a:cubicBezTo>
                    <a:pt x="2344" y="2062"/>
                    <a:pt x="2336" y="2061"/>
                    <a:pt x="2320" y="2060"/>
                  </a:cubicBezTo>
                  <a:cubicBezTo>
                    <a:pt x="2304" y="2059"/>
                    <a:pt x="2281" y="2058"/>
                    <a:pt x="2250" y="2056"/>
                  </a:cubicBezTo>
                  <a:cubicBezTo>
                    <a:pt x="2188" y="2052"/>
                    <a:pt x="2098" y="2046"/>
                    <a:pt x="1980" y="2038"/>
                  </a:cubicBezTo>
                  <a:lnTo>
                    <a:pt x="1978" y="2038"/>
                  </a:lnTo>
                  <a:lnTo>
                    <a:pt x="1977" y="2039"/>
                  </a:lnTo>
                  <a:cubicBezTo>
                    <a:pt x="1868" y="2140"/>
                    <a:pt x="1701" y="2254"/>
                    <a:pt x="1474" y="2313"/>
                  </a:cubicBezTo>
                  <a:cubicBezTo>
                    <a:pt x="1418" y="2328"/>
                    <a:pt x="1358" y="2335"/>
                    <a:pt x="1296" y="2344"/>
                  </a:cubicBezTo>
                  <a:cubicBezTo>
                    <a:pt x="1233" y="2348"/>
                    <a:pt x="1168" y="2352"/>
                    <a:pt x="1101" y="2346"/>
                  </a:cubicBezTo>
                  <a:cubicBezTo>
                    <a:pt x="967" y="2337"/>
                    <a:pt x="827" y="2303"/>
                    <a:pt x="691" y="2240"/>
                  </a:cubicBezTo>
                  <a:cubicBezTo>
                    <a:pt x="555" y="2177"/>
                    <a:pt x="425" y="2085"/>
                    <a:pt x="315" y="1963"/>
                  </a:cubicBezTo>
                  <a:cubicBezTo>
                    <a:pt x="205" y="1843"/>
                    <a:pt x="117" y="1693"/>
                    <a:pt x="65" y="1526"/>
                  </a:cubicBezTo>
                  <a:cubicBezTo>
                    <a:pt x="14" y="1359"/>
                    <a:pt x="0" y="1175"/>
                    <a:pt x="29" y="992"/>
                  </a:cubicBezTo>
                  <a:cubicBezTo>
                    <a:pt x="34" y="946"/>
                    <a:pt x="48" y="902"/>
                    <a:pt x="59" y="857"/>
                  </a:cubicBezTo>
                  <a:cubicBezTo>
                    <a:pt x="64" y="834"/>
                    <a:pt x="74" y="812"/>
                    <a:pt x="82" y="790"/>
                  </a:cubicBezTo>
                  <a:cubicBezTo>
                    <a:pt x="90" y="768"/>
                    <a:pt x="97" y="746"/>
                    <a:pt x="106" y="724"/>
                  </a:cubicBezTo>
                  <a:cubicBezTo>
                    <a:pt x="116" y="703"/>
                    <a:pt x="127" y="681"/>
                    <a:pt x="137" y="660"/>
                  </a:cubicBezTo>
                  <a:lnTo>
                    <a:pt x="152" y="628"/>
                  </a:lnTo>
                  <a:lnTo>
                    <a:pt x="171" y="597"/>
                  </a:lnTo>
                  <a:cubicBezTo>
                    <a:pt x="183" y="577"/>
                    <a:pt x="195" y="557"/>
                    <a:pt x="207" y="536"/>
                  </a:cubicBezTo>
                  <a:cubicBezTo>
                    <a:pt x="221" y="516"/>
                    <a:pt x="236" y="497"/>
                    <a:pt x="250" y="478"/>
                  </a:cubicBezTo>
                  <a:cubicBezTo>
                    <a:pt x="363" y="324"/>
                    <a:pt x="516" y="205"/>
                    <a:pt x="681" y="127"/>
                  </a:cubicBezTo>
                  <a:cubicBezTo>
                    <a:pt x="847" y="49"/>
                    <a:pt x="1027" y="9"/>
                    <a:pt x="1201" y="14"/>
                  </a:cubicBezTo>
                  <a:cubicBezTo>
                    <a:pt x="1375" y="17"/>
                    <a:pt x="1542" y="60"/>
                    <a:pt x="1688" y="131"/>
                  </a:cubicBezTo>
                  <a:cubicBezTo>
                    <a:pt x="1835" y="201"/>
                    <a:pt x="1960" y="300"/>
                    <a:pt x="2059" y="412"/>
                  </a:cubicBezTo>
                  <a:cubicBezTo>
                    <a:pt x="2157" y="524"/>
                    <a:pt x="2228" y="649"/>
                    <a:pt x="2275" y="774"/>
                  </a:cubicBezTo>
                  <a:cubicBezTo>
                    <a:pt x="2300" y="836"/>
                    <a:pt x="2313" y="900"/>
                    <a:pt x="2328" y="961"/>
                  </a:cubicBezTo>
                  <a:cubicBezTo>
                    <a:pt x="2340" y="1022"/>
                    <a:pt x="2347" y="1083"/>
                    <a:pt x="2349" y="1141"/>
                  </a:cubicBezTo>
                  <a:cubicBezTo>
                    <a:pt x="2358" y="1375"/>
                    <a:pt x="2295" y="1567"/>
                    <a:pt x="2229" y="1702"/>
                  </a:cubicBezTo>
                  <a:lnTo>
                    <a:pt x="2219" y="1722"/>
                  </a:lnTo>
                  <a:lnTo>
                    <a:pt x="2234" y="1705"/>
                  </a:lnTo>
                  <a:lnTo>
                    <a:pt x="2234" y="1705"/>
                  </a:lnTo>
                  <a:lnTo>
                    <a:pt x="2229" y="1704"/>
                  </a:lnTo>
                  <a:cubicBezTo>
                    <a:pt x="2266" y="1820"/>
                    <a:pt x="2295" y="1909"/>
                    <a:pt x="2314" y="1970"/>
                  </a:cubicBezTo>
                  <a:cubicBezTo>
                    <a:pt x="2324" y="2000"/>
                    <a:pt x="2331" y="2023"/>
                    <a:pt x="2336" y="2039"/>
                  </a:cubicBezTo>
                  <a:cubicBezTo>
                    <a:pt x="2341" y="2054"/>
                    <a:pt x="2344" y="2062"/>
                    <a:pt x="2344" y="206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3532;p67">
              <a:extLst>
                <a:ext uri="{FF2B5EF4-FFF2-40B4-BE49-F238E27FC236}">
                  <a16:creationId xmlns:a16="http://schemas.microsoft.com/office/drawing/2014/main" id="{B924EA09-20F1-450F-1084-D628A273B931}"/>
                </a:ext>
              </a:extLst>
            </p:cNvPr>
            <p:cNvSpPr/>
            <p:nvPr/>
          </p:nvSpPr>
          <p:spPr>
            <a:xfrm>
              <a:off x="1096560" y="2298240"/>
              <a:ext cx="225720" cy="301680"/>
            </a:xfrm>
            <a:custGeom>
              <a:avLst/>
              <a:gdLst/>
              <a:ahLst/>
              <a:cxnLst/>
              <a:rect l="l" t="t" r="r" b="b"/>
              <a:pathLst>
                <a:path w="627" h="838" extrusionOk="0">
                  <a:moveTo>
                    <a:pt x="627" y="525"/>
                  </a:moveTo>
                  <a:lnTo>
                    <a:pt x="459" y="525"/>
                  </a:lnTo>
                  <a:cubicBezTo>
                    <a:pt x="459" y="525"/>
                    <a:pt x="459" y="666"/>
                    <a:pt x="313" y="668"/>
                  </a:cubicBezTo>
                  <a:cubicBezTo>
                    <a:pt x="238" y="670"/>
                    <a:pt x="198" y="620"/>
                    <a:pt x="182" y="582"/>
                  </a:cubicBezTo>
                  <a:cubicBezTo>
                    <a:pt x="164" y="538"/>
                    <a:pt x="170" y="487"/>
                    <a:pt x="194" y="446"/>
                  </a:cubicBezTo>
                  <a:cubicBezTo>
                    <a:pt x="223" y="400"/>
                    <a:pt x="285" y="357"/>
                    <a:pt x="398" y="377"/>
                  </a:cubicBezTo>
                  <a:lnTo>
                    <a:pt x="398" y="0"/>
                  </a:lnTo>
                  <a:lnTo>
                    <a:pt x="232" y="0"/>
                  </a:lnTo>
                  <a:lnTo>
                    <a:pt x="232" y="221"/>
                  </a:lnTo>
                  <a:cubicBezTo>
                    <a:pt x="232" y="221"/>
                    <a:pt x="0" y="281"/>
                    <a:pt x="0" y="536"/>
                  </a:cubicBezTo>
                  <a:cubicBezTo>
                    <a:pt x="0" y="781"/>
                    <a:pt x="220" y="838"/>
                    <a:pt x="313" y="838"/>
                  </a:cubicBezTo>
                  <a:cubicBezTo>
                    <a:pt x="385" y="838"/>
                    <a:pt x="630" y="820"/>
                    <a:pt x="627" y="52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3533;p67">
              <a:extLst>
                <a:ext uri="{FF2B5EF4-FFF2-40B4-BE49-F238E27FC236}">
                  <a16:creationId xmlns:a16="http://schemas.microsoft.com/office/drawing/2014/main" id="{3C328B62-7240-948F-33BD-8AF350C065C3}"/>
                </a:ext>
              </a:extLst>
            </p:cNvPr>
            <p:cNvSpPr/>
            <p:nvPr/>
          </p:nvSpPr>
          <p:spPr>
            <a:xfrm>
              <a:off x="1179360" y="2214000"/>
              <a:ext cx="60480" cy="56160"/>
            </a:xfrm>
            <a:custGeom>
              <a:avLst/>
              <a:gdLst/>
              <a:ahLst/>
              <a:cxnLst/>
              <a:rect l="l" t="t" r="r" b="b"/>
              <a:pathLst>
                <a:path w="168" h="156" extrusionOk="0">
                  <a:moveTo>
                    <a:pt x="0" y="0"/>
                  </a:moveTo>
                  <a:lnTo>
                    <a:pt x="168" y="0"/>
                  </a:lnTo>
                  <a:lnTo>
                    <a:pt x="168" y="156"/>
                  </a:lnTo>
                  <a:lnTo>
                    <a:pt x="0" y="156"/>
                  </a:lnTo>
                  <a:lnTo>
                    <a:pt x="0" y="0"/>
                  </a:lnTo>
                  <a:close/>
                </a:path>
              </a:pathLst>
            </a:custGeom>
            <a:solidFill>
              <a:schemeClr val="accent3"/>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3534;p67">
              <a:extLst>
                <a:ext uri="{FF2B5EF4-FFF2-40B4-BE49-F238E27FC236}">
                  <a16:creationId xmlns:a16="http://schemas.microsoft.com/office/drawing/2014/main" id="{78B74D8F-2CA7-B1CF-57C2-7686692D04C7}"/>
                </a:ext>
              </a:extLst>
            </p:cNvPr>
            <p:cNvSpPr/>
            <p:nvPr/>
          </p:nvSpPr>
          <p:spPr>
            <a:xfrm>
              <a:off x="7329600" y="997560"/>
              <a:ext cx="712440" cy="582840"/>
            </a:xfrm>
            <a:custGeom>
              <a:avLst/>
              <a:gdLst/>
              <a:ahLst/>
              <a:cxnLst/>
              <a:rect l="l" t="t" r="r" b="b"/>
              <a:pathLst>
                <a:path w="1979" h="1619" extrusionOk="0">
                  <a:moveTo>
                    <a:pt x="359" y="1616"/>
                  </a:moveTo>
                  <a:cubicBezTo>
                    <a:pt x="206" y="1638"/>
                    <a:pt x="45" y="1530"/>
                    <a:pt x="8" y="1380"/>
                  </a:cubicBezTo>
                  <a:cubicBezTo>
                    <a:pt x="-29" y="1230"/>
                    <a:pt x="62" y="1060"/>
                    <a:pt x="207" y="1007"/>
                  </a:cubicBezTo>
                  <a:cubicBezTo>
                    <a:pt x="109" y="913"/>
                    <a:pt x="80" y="753"/>
                    <a:pt x="139" y="630"/>
                  </a:cubicBezTo>
                  <a:cubicBezTo>
                    <a:pt x="198" y="506"/>
                    <a:pt x="340" y="429"/>
                    <a:pt x="476" y="446"/>
                  </a:cubicBezTo>
                  <a:cubicBezTo>
                    <a:pt x="478" y="311"/>
                    <a:pt x="554" y="181"/>
                    <a:pt x="671" y="113"/>
                  </a:cubicBezTo>
                  <a:cubicBezTo>
                    <a:pt x="787" y="45"/>
                    <a:pt x="940" y="43"/>
                    <a:pt x="1058" y="108"/>
                  </a:cubicBezTo>
                  <a:cubicBezTo>
                    <a:pt x="1203" y="-24"/>
                    <a:pt x="1443" y="-36"/>
                    <a:pt x="1600" y="81"/>
                  </a:cubicBezTo>
                  <a:cubicBezTo>
                    <a:pt x="1731" y="52"/>
                    <a:pt x="1876" y="118"/>
                    <a:pt x="1941" y="234"/>
                  </a:cubicBezTo>
                  <a:cubicBezTo>
                    <a:pt x="2006" y="349"/>
                    <a:pt x="1986" y="507"/>
                    <a:pt x="1893" y="603"/>
                  </a:cubicBezTo>
                  <a:lnTo>
                    <a:pt x="359" y="161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3535;p67">
              <a:extLst>
                <a:ext uri="{FF2B5EF4-FFF2-40B4-BE49-F238E27FC236}">
                  <a16:creationId xmlns:a16="http://schemas.microsoft.com/office/drawing/2014/main" id="{B1DB8B2B-85E6-10F9-F6B8-D8351FFED795}"/>
                </a:ext>
              </a:extLst>
            </p:cNvPr>
            <p:cNvSpPr/>
            <p:nvPr/>
          </p:nvSpPr>
          <p:spPr>
            <a:xfrm>
              <a:off x="7425720" y="1137240"/>
              <a:ext cx="1049040" cy="1675080"/>
            </a:xfrm>
            <a:custGeom>
              <a:avLst/>
              <a:gdLst/>
              <a:ahLst/>
              <a:cxnLst/>
              <a:rect l="l" t="t" r="r" b="b"/>
              <a:pathLst>
                <a:path w="2914" h="4653" extrusionOk="0">
                  <a:moveTo>
                    <a:pt x="2629" y="1921"/>
                  </a:moveTo>
                  <a:cubicBezTo>
                    <a:pt x="2584" y="1919"/>
                    <a:pt x="2542" y="1932"/>
                    <a:pt x="2508" y="1956"/>
                  </a:cubicBezTo>
                  <a:lnTo>
                    <a:pt x="2518" y="1414"/>
                  </a:lnTo>
                  <a:cubicBezTo>
                    <a:pt x="2559" y="667"/>
                    <a:pt x="2158" y="21"/>
                    <a:pt x="1411" y="0"/>
                  </a:cubicBezTo>
                  <a:lnTo>
                    <a:pt x="1341" y="3"/>
                  </a:lnTo>
                  <a:cubicBezTo>
                    <a:pt x="645" y="24"/>
                    <a:pt x="82" y="577"/>
                    <a:pt x="47" y="1273"/>
                  </a:cubicBezTo>
                  <a:cubicBezTo>
                    <a:pt x="16" y="1921"/>
                    <a:pt x="-11" y="2637"/>
                    <a:pt x="4" y="2983"/>
                  </a:cubicBezTo>
                  <a:cubicBezTo>
                    <a:pt x="35" y="3700"/>
                    <a:pt x="756" y="3789"/>
                    <a:pt x="756" y="3789"/>
                  </a:cubicBezTo>
                  <a:lnTo>
                    <a:pt x="722" y="4653"/>
                  </a:lnTo>
                  <a:lnTo>
                    <a:pt x="2462" y="4544"/>
                  </a:lnTo>
                  <a:lnTo>
                    <a:pt x="2495" y="2669"/>
                  </a:lnTo>
                  <a:cubicBezTo>
                    <a:pt x="2633" y="2681"/>
                    <a:pt x="2914" y="2648"/>
                    <a:pt x="2914" y="2278"/>
                  </a:cubicBezTo>
                  <a:cubicBezTo>
                    <a:pt x="2914" y="2001"/>
                    <a:pt x="2763" y="1930"/>
                    <a:pt x="2629" y="1921"/>
                  </a:cubicBezTo>
                  <a:close/>
                </a:path>
              </a:pathLst>
            </a:custGeom>
            <a:solidFill>
              <a:srgbClr val="C0755F"/>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8" name="Google Shape;3536;p67">
              <a:extLst>
                <a:ext uri="{FF2B5EF4-FFF2-40B4-BE49-F238E27FC236}">
                  <a16:creationId xmlns:a16="http://schemas.microsoft.com/office/drawing/2014/main" id="{93B5C521-B2FF-FBD1-E17C-BD27CF478E84}"/>
                </a:ext>
              </a:extLst>
            </p:cNvPr>
            <p:cNvSpPr/>
            <p:nvPr/>
          </p:nvSpPr>
          <p:spPr>
            <a:xfrm>
              <a:off x="7695000" y="2391480"/>
              <a:ext cx="335880" cy="185760"/>
            </a:xfrm>
            <a:custGeom>
              <a:avLst/>
              <a:gdLst/>
              <a:ahLst/>
              <a:cxnLst/>
              <a:rect l="l" t="t" r="r" b="b"/>
              <a:pathLst>
                <a:path w="933" h="516" extrusionOk="0">
                  <a:moveTo>
                    <a:pt x="2" y="304"/>
                  </a:moveTo>
                  <a:cubicBezTo>
                    <a:pt x="2" y="304"/>
                    <a:pt x="461" y="317"/>
                    <a:pt x="933" y="0"/>
                  </a:cubicBezTo>
                  <a:cubicBezTo>
                    <a:pt x="933" y="0"/>
                    <a:pt x="718" y="556"/>
                    <a:pt x="0" y="514"/>
                  </a:cubicBezTo>
                  <a:lnTo>
                    <a:pt x="2" y="304"/>
                  </a:lnTo>
                  <a:close/>
                </a:path>
              </a:pathLst>
            </a:custGeom>
            <a:solidFill>
              <a:srgbClr val="7B423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3537;p67">
              <a:extLst>
                <a:ext uri="{FF2B5EF4-FFF2-40B4-BE49-F238E27FC236}">
                  <a16:creationId xmlns:a16="http://schemas.microsoft.com/office/drawing/2014/main" id="{31D9E487-5126-0966-BD52-0CED891C8A40}"/>
                </a:ext>
              </a:extLst>
            </p:cNvPr>
            <p:cNvSpPr/>
            <p:nvPr/>
          </p:nvSpPr>
          <p:spPr>
            <a:xfrm>
              <a:off x="7511400" y="1814400"/>
              <a:ext cx="73800" cy="70560"/>
            </a:xfrm>
            <a:custGeom>
              <a:avLst/>
              <a:gdLst/>
              <a:ahLst/>
              <a:cxnLst/>
              <a:rect l="l" t="t" r="r" b="b"/>
              <a:pathLst>
                <a:path w="205" h="196" extrusionOk="0">
                  <a:moveTo>
                    <a:pt x="0" y="96"/>
                  </a:moveTo>
                  <a:cubicBezTo>
                    <a:pt x="0" y="150"/>
                    <a:pt x="46" y="195"/>
                    <a:pt x="102" y="196"/>
                  </a:cubicBezTo>
                  <a:cubicBezTo>
                    <a:pt x="159" y="198"/>
                    <a:pt x="205" y="155"/>
                    <a:pt x="205" y="101"/>
                  </a:cubicBezTo>
                  <a:cubicBezTo>
                    <a:pt x="205" y="47"/>
                    <a:pt x="159" y="2"/>
                    <a:pt x="103" y="0"/>
                  </a:cubicBezTo>
                  <a:cubicBezTo>
                    <a:pt x="46" y="-1"/>
                    <a:pt x="0" y="42"/>
                    <a:pt x="0" y="96"/>
                  </a:cubicBezTo>
                  <a:close/>
                </a:path>
              </a:pathLst>
            </a:custGeom>
            <a:solidFill>
              <a:schemeClr val="dk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0" name="Google Shape;3538;p67">
              <a:extLst>
                <a:ext uri="{FF2B5EF4-FFF2-40B4-BE49-F238E27FC236}">
                  <a16:creationId xmlns:a16="http://schemas.microsoft.com/office/drawing/2014/main" id="{B4D7DC63-BE08-8331-F770-37CEF3D5CC38}"/>
                </a:ext>
              </a:extLst>
            </p:cNvPr>
            <p:cNvSpPr/>
            <p:nvPr/>
          </p:nvSpPr>
          <p:spPr>
            <a:xfrm>
              <a:off x="7501680" y="1679400"/>
              <a:ext cx="146160" cy="41760"/>
            </a:xfrm>
            <a:custGeom>
              <a:avLst/>
              <a:gdLst/>
              <a:ahLst/>
              <a:cxnLst/>
              <a:rect l="l" t="t" r="r" b="b"/>
              <a:pathLst>
                <a:path w="406" h="116" extrusionOk="0">
                  <a:moveTo>
                    <a:pt x="2" y="114"/>
                  </a:moveTo>
                  <a:cubicBezTo>
                    <a:pt x="15" y="127"/>
                    <a:pt x="91" y="67"/>
                    <a:pt x="201" y="64"/>
                  </a:cubicBezTo>
                  <a:cubicBezTo>
                    <a:pt x="311" y="59"/>
                    <a:pt x="394" y="113"/>
                    <a:pt x="405" y="99"/>
                  </a:cubicBezTo>
                  <a:cubicBezTo>
                    <a:pt x="411" y="93"/>
                    <a:pt x="397" y="69"/>
                    <a:pt x="361" y="45"/>
                  </a:cubicBezTo>
                  <a:cubicBezTo>
                    <a:pt x="326" y="20"/>
                    <a:pt x="266" y="-3"/>
                    <a:pt x="197" y="0"/>
                  </a:cubicBezTo>
                  <a:cubicBezTo>
                    <a:pt x="128" y="2"/>
                    <a:pt x="71" y="29"/>
                    <a:pt x="39" y="56"/>
                  </a:cubicBezTo>
                  <a:cubicBezTo>
                    <a:pt x="6" y="83"/>
                    <a:pt x="-5" y="108"/>
                    <a:pt x="2"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1" name="Google Shape;3539;p67">
              <a:extLst>
                <a:ext uri="{FF2B5EF4-FFF2-40B4-BE49-F238E27FC236}">
                  <a16:creationId xmlns:a16="http://schemas.microsoft.com/office/drawing/2014/main" id="{B432AB39-8B0E-B67E-7DFC-E3C5084DE26C}"/>
                </a:ext>
              </a:extLst>
            </p:cNvPr>
            <p:cNvSpPr/>
            <p:nvPr/>
          </p:nvSpPr>
          <p:spPr>
            <a:xfrm>
              <a:off x="7855200" y="1814760"/>
              <a:ext cx="73440" cy="70200"/>
            </a:xfrm>
            <a:custGeom>
              <a:avLst/>
              <a:gdLst/>
              <a:ahLst/>
              <a:cxnLst/>
              <a:rect l="l" t="t" r="r" b="b"/>
              <a:pathLst>
                <a:path w="204" h="195" extrusionOk="0">
                  <a:moveTo>
                    <a:pt x="0" y="95"/>
                  </a:moveTo>
                  <a:cubicBezTo>
                    <a:pt x="0" y="149"/>
                    <a:pt x="45" y="194"/>
                    <a:pt x="102" y="195"/>
                  </a:cubicBezTo>
                  <a:cubicBezTo>
                    <a:pt x="158" y="197"/>
                    <a:pt x="204" y="154"/>
                    <a:pt x="204" y="100"/>
                  </a:cubicBezTo>
                  <a:cubicBezTo>
                    <a:pt x="205" y="46"/>
                    <a:pt x="159" y="1"/>
                    <a:pt x="103" y="0"/>
                  </a:cubicBezTo>
                  <a:cubicBezTo>
                    <a:pt x="46" y="-2"/>
                    <a:pt x="0" y="41"/>
                    <a:pt x="0" y="95"/>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2" name="Google Shape;3540;p67">
              <a:extLst>
                <a:ext uri="{FF2B5EF4-FFF2-40B4-BE49-F238E27FC236}">
                  <a16:creationId xmlns:a16="http://schemas.microsoft.com/office/drawing/2014/main" id="{27CFBE5D-68A2-95C4-EB92-98C9EC7C6C71}"/>
                </a:ext>
              </a:extLst>
            </p:cNvPr>
            <p:cNvSpPr/>
            <p:nvPr/>
          </p:nvSpPr>
          <p:spPr>
            <a:xfrm>
              <a:off x="7879320" y="1674360"/>
              <a:ext cx="146160" cy="41760"/>
            </a:xfrm>
            <a:custGeom>
              <a:avLst/>
              <a:gdLst/>
              <a:ahLst/>
              <a:cxnLst/>
              <a:rect l="l" t="t" r="r" b="b"/>
              <a:pathLst>
                <a:path w="406" h="116" extrusionOk="0">
                  <a:moveTo>
                    <a:pt x="2" y="114"/>
                  </a:moveTo>
                  <a:cubicBezTo>
                    <a:pt x="15" y="127"/>
                    <a:pt x="91" y="67"/>
                    <a:pt x="201" y="64"/>
                  </a:cubicBezTo>
                  <a:cubicBezTo>
                    <a:pt x="311" y="59"/>
                    <a:pt x="394" y="114"/>
                    <a:pt x="405" y="100"/>
                  </a:cubicBezTo>
                  <a:cubicBezTo>
                    <a:pt x="411" y="94"/>
                    <a:pt x="397" y="70"/>
                    <a:pt x="361" y="45"/>
                  </a:cubicBezTo>
                  <a:cubicBezTo>
                    <a:pt x="326" y="21"/>
                    <a:pt x="266" y="-2"/>
                    <a:pt x="197" y="0"/>
                  </a:cubicBezTo>
                  <a:cubicBezTo>
                    <a:pt x="129" y="3"/>
                    <a:pt x="72" y="30"/>
                    <a:pt x="39" y="57"/>
                  </a:cubicBezTo>
                  <a:cubicBezTo>
                    <a:pt x="6" y="84"/>
                    <a:pt x="-5" y="108"/>
                    <a:pt x="2"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3" name="Google Shape;3541;p67">
              <a:extLst>
                <a:ext uri="{FF2B5EF4-FFF2-40B4-BE49-F238E27FC236}">
                  <a16:creationId xmlns:a16="http://schemas.microsoft.com/office/drawing/2014/main" id="{37BDF806-5AF5-69E4-B823-F6672AA0084D}"/>
                </a:ext>
              </a:extLst>
            </p:cNvPr>
            <p:cNvSpPr/>
            <p:nvPr/>
          </p:nvSpPr>
          <p:spPr>
            <a:xfrm>
              <a:off x="7655760" y="1683000"/>
              <a:ext cx="110160" cy="333720"/>
            </a:xfrm>
            <a:custGeom>
              <a:avLst/>
              <a:gdLst/>
              <a:ahLst/>
              <a:cxnLst/>
              <a:rect l="l" t="t" r="r" b="b"/>
              <a:pathLst>
                <a:path w="306" h="927" extrusionOk="0">
                  <a:moveTo>
                    <a:pt x="283" y="920"/>
                  </a:moveTo>
                  <a:cubicBezTo>
                    <a:pt x="284" y="914"/>
                    <a:pt x="215" y="904"/>
                    <a:pt x="103" y="894"/>
                  </a:cubicBezTo>
                  <a:cubicBezTo>
                    <a:pt x="75" y="892"/>
                    <a:pt x="48" y="887"/>
                    <a:pt x="43" y="868"/>
                  </a:cubicBezTo>
                  <a:cubicBezTo>
                    <a:pt x="36" y="848"/>
                    <a:pt x="47" y="817"/>
                    <a:pt x="59" y="784"/>
                  </a:cubicBezTo>
                  <a:cubicBezTo>
                    <a:pt x="83" y="715"/>
                    <a:pt x="109" y="642"/>
                    <a:pt x="136" y="567"/>
                  </a:cubicBezTo>
                  <a:cubicBezTo>
                    <a:pt x="242" y="258"/>
                    <a:pt x="318" y="4"/>
                    <a:pt x="305" y="0"/>
                  </a:cubicBezTo>
                  <a:cubicBezTo>
                    <a:pt x="293" y="-4"/>
                    <a:pt x="197" y="243"/>
                    <a:pt x="91" y="552"/>
                  </a:cubicBezTo>
                  <a:cubicBezTo>
                    <a:pt x="65" y="628"/>
                    <a:pt x="41" y="700"/>
                    <a:pt x="17" y="770"/>
                  </a:cubicBezTo>
                  <a:cubicBezTo>
                    <a:pt x="8" y="802"/>
                    <a:pt x="-9" y="839"/>
                    <a:pt x="6" y="881"/>
                  </a:cubicBezTo>
                  <a:cubicBezTo>
                    <a:pt x="15" y="902"/>
                    <a:pt x="36" y="916"/>
                    <a:pt x="54" y="921"/>
                  </a:cubicBezTo>
                  <a:cubicBezTo>
                    <a:pt x="72" y="925"/>
                    <a:pt x="88" y="925"/>
                    <a:pt x="102" y="926"/>
                  </a:cubicBezTo>
                  <a:cubicBezTo>
                    <a:pt x="214" y="928"/>
                    <a:pt x="283" y="927"/>
                    <a:pt x="283" y="9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4" name="Google Shape;3542;p67">
              <a:extLst>
                <a:ext uri="{FF2B5EF4-FFF2-40B4-BE49-F238E27FC236}">
                  <a16:creationId xmlns:a16="http://schemas.microsoft.com/office/drawing/2014/main" id="{9CC5F10E-0080-078E-B0F7-79AEAA781DFA}"/>
                </a:ext>
              </a:extLst>
            </p:cNvPr>
            <p:cNvSpPr/>
            <p:nvPr/>
          </p:nvSpPr>
          <p:spPr>
            <a:xfrm>
              <a:off x="7852680" y="1518840"/>
              <a:ext cx="162720" cy="48960"/>
            </a:xfrm>
            <a:custGeom>
              <a:avLst/>
              <a:gdLst/>
              <a:ahLst/>
              <a:cxnLst/>
              <a:rect l="l" t="t" r="r" b="b"/>
              <a:pathLst>
                <a:path w="452" h="136" extrusionOk="0">
                  <a:moveTo>
                    <a:pt x="2" y="125"/>
                  </a:moveTo>
                  <a:cubicBezTo>
                    <a:pt x="17" y="153"/>
                    <a:pt x="111" y="119"/>
                    <a:pt x="227" y="112"/>
                  </a:cubicBezTo>
                  <a:cubicBezTo>
                    <a:pt x="343" y="102"/>
                    <a:pt x="442" y="121"/>
                    <a:pt x="452" y="91"/>
                  </a:cubicBezTo>
                  <a:cubicBezTo>
                    <a:pt x="456" y="77"/>
                    <a:pt x="434" y="53"/>
                    <a:pt x="392" y="32"/>
                  </a:cubicBezTo>
                  <a:cubicBezTo>
                    <a:pt x="349" y="11"/>
                    <a:pt x="286" y="-5"/>
                    <a:pt x="216" y="1"/>
                  </a:cubicBezTo>
                  <a:cubicBezTo>
                    <a:pt x="146" y="6"/>
                    <a:pt x="87" y="31"/>
                    <a:pt x="49" y="58"/>
                  </a:cubicBezTo>
                  <a:cubicBezTo>
                    <a:pt x="11" y="85"/>
                    <a:pt x="-5" y="112"/>
                    <a:pt x="2" y="125"/>
                  </a:cubicBezTo>
                  <a:close/>
                </a:path>
              </a:pathLst>
            </a:custGeom>
            <a:solidFill>
              <a:schemeClr val="dk1"/>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5" name="Google Shape;3543;p67">
              <a:extLst>
                <a:ext uri="{FF2B5EF4-FFF2-40B4-BE49-F238E27FC236}">
                  <a16:creationId xmlns:a16="http://schemas.microsoft.com/office/drawing/2014/main" id="{DF6858E1-05D3-E713-EF0D-4B9558F4C70F}"/>
                </a:ext>
              </a:extLst>
            </p:cNvPr>
            <p:cNvSpPr/>
            <p:nvPr/>
          </p:nvSpPr>
          <p:spPr>
            <a:xfrm>
              <a:off x="7493760" y="1513080"/>
              <a:ext cx="163080" cy="47160"/>
            </a:xfrm>
            <a:custGeom>
              <a:avLst/>
              <a:gdLst/>
              <a:ahLst/>
              <a:cxnLst/>
              <a:rect l="l" t="t" r="r" b="b"/>
              <a:pathLst>
                <a:path w="453" h="131" extrusionOk="0">
                  <a:moveTo>
                    <a:pt x="4" y="121"/>
                  </a:moveTo>
                  <a:cubicBezTo>
                    <a:pt x="28" y="146"/>
                    <a:pt x="118" y="117"/>
                    <a:pt x="228" y="112"/>
                  </a:cubicBezTo>
                  <a:cubicBezTo>
                    <a:pt x="337" y="104"/>
                    <a:pt x="430" y="123"/>
                    <a:pt x="451" y="96"/>
                  </a:cubicBezTo>
                  <a:cubicBezTo>
                    <a:pt x="460" y="83"/>
                    <a:pt x="444" y="58"/>
                    <a:pt x="403" y="36"/>
                  </a:cubicBezTo>
                  <a:cubicBezTo>
                    <a:pt x="362" y="13"/>
                    <a:pt x="295" y="-4"/>
                    <a:pt x="220" y="0"/>
                  </a:cubicBezTo>
                  <a:cubicBezTo>
                    <a:pt x="145" y="5"/>
                    <a:pt x="80" y="29"/>
                    <a:pt x="43" y="56"/>
                  </a:cubicBezTo>
                  <a:cubicBezTo>
                    <a:pt x="5" y="83"/>
                    <a:pt x="-7" y="109"/>
                    <a:pt x="4" y="121"/>
                  </a:cubicBezTo>
                  <a:close/>
                </a:path>
              </a:pathLst>
            </a:custGeom>
            <a:solidFill>
              <a:schemeClr val="dk1"/>
            </a:solidFill>
            <a:ln>
              <a:noFill/>
            </a:ln>
          </p:spPr>
          <p:txBody>
            <a:bodyPr spcFirstLastPara="1" wrap="square" lIns="90000" tIns="2150" rIns="90000" bIns="2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6" name="Google Shape;3544;p67">
              <a:extLst>
                <a:ext uri="{FF2B5EF4-FFF2-40B4-BE49-F238E27FC236}">
                  <a16:creationId xmlns:a16="http://schemas.microsoft.com/office/drawing/2014/main" id="{EAF1CC02-3D23-96A7-F6C5-ABB4E8753A30}"/>
                </a:ext>
              </a:extLst>
            </p:cNvPr>
            <p:cNvSpPr/>
            <p:nvPr/>
          </p:nvSpPr>
          <p:spPr>
            <a:xfrm>
              <a:off x="7462800" y="1107000"/>
              <a:ext cx="932040" cy="902520"/>
            </a:xfrm>
            <a:custGeom>
              <a:avLst/>
              <a:gdLst/>
              <a:ahLst/>
              <a:cxnLst/>
              <a:rect l="l" t="t" r="r" b="b"/>
              <a:pathLst>
                <a:path w="2589" h="2507" extrusionOk="0">
                  <a:moveTo>
                    <a:pt x="3" y="1026"/>
                  </a:moveTo>
                  <a:cubicBezTo>
                    <a:pt x="3" y="1026"/>
                    <a:pt x="178" y="571"/>
                    <a:pt x="392" y="460"/>
                  </a:cubicBezTo>
                  <a:cubicBezTo>
                    <a:pt x="650" y="324"/>
                    <a:pt x="772" y="609"/>
                    <a:pt x="1019" y="531"/>
                  </a:cubicBezTo>
                  <a:cubicBezTo>
                    <a:pt x="1267" y="453"/>
                    <a:pt x="1514" y="324"/>
                    <a:pt x="1775" y="509"/>
                  </a:cubicBezTo>
                  <a:cubicBezTo>
                    <a:pt x="2061" y="712"/>
                    <a:pt x="1935" y="864"/>
                    <a:pt x="1962" y="1182"/>
                  </a:cubicBezTo>
                  <a:cubicBezTo>
                    <a:pt x="2073" y="2470"/>
                    <a:pt x="2320" y="2828"/>
                    <a:pt x="2368" y="2218"/>
                  </a:cubicBezTo>
                  <a:cubicBezTo>
                    <a:pt x="2373" y="2151"/>
                    <a:pt x="2556" y="2092"/>
                    <a:pt x="2575" y="1810"/>
                  </a:cubicBezTo>
                  <a:cubicBezTo>
                    <a:pt x="2599" y="1444"/>
                    <a:pt x="2599" y="1001"/>
                    <a:pt x="2509" y="744"/>
                  </a:cubicBezTo>
                  <a:cubicBezTo>
                    <a:pt x="2434" y="528"/>
                    <a:pt x="2305" y="381"/>
                    <a:pt x="2077" y="222"/>
                  </a:cubicBezTo>
                  <a:cubicBezTo>
                    <a:pt x="1716" y="-29"/>
                    <a:pt x="1232" y="-20"/>
                    <a:pt x="905" y="24"/>
                  </a:cubicBezTo>
                  <a:cubicBezTo>
                    <a:pt x="577" y="67"/>
                    <a:pt x="-44" y="465"/>
                    <a:pt x="3" y="10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7" name="Google Shape;3545;p67">
              <a:extLst>
                <a:ext uri="{FF2B5EF4-FFF2-40B4-BE49-F238E27FC236}">
                  <a16:creationId xmlns:a16="http://schemas.microsoft.com/office/drawing/2014/main" id="{F7C0B8E1-58F7-B031-9BB1-EE98091971B3}"/>
                </a:ext>
              </a:extLst>
            </p:cNvPr>
            <p:cNvSpPr/>
            <p:nvPr/>
          </p:nvSpPr>
          <p:spPr>
            <a:xfrm>
              <a:off x="8335080" y="1886400"/>
              <a:ext cx="79200" cy="154080"/>
            </a:xfrm>
            <a:custGeom>
              <a:avLst/>
              <a:gdLst/>
              <a:ahLst/>
              <a:cxnLst/>
              <a:rect l="l" t="t" r="r" b="b"/>
              <a:pathLst>
                <a:path w="220" h="428" extrusionOk="0">
                  <a:moveTo>
                    <a:pt x="1" y="388"/>
                  </a:moveTo>
                  <a:cubicBezTo>
                    <a:pt x="3" y="386"/>
                    <a:pt x="10" y="394"/>
                    <a:pt x="24" y="400"/>
                  </a:cubicBezTo>
                  <a:cubicBezTo>
                    <a:pt x="38" y="407"/>
                    <a:pt x="62" y="411"/>
                    <a:pt x="88" y="402"/>
                  </a:cubicBezTo>
                  <a:cubicBezTo>
                    <a:pt x="140" y="383"/>
                    <a:pt x="184" y="300"/>
                    <a:pt x="186" y="212"/>
                  </a:cubicBezTo>
                  <a:cubicBezTo>
                    <a:pt x="187" y="167"/>
                    <a:pt x="178" y="125"/>
                    <a:pt x="162" y="89"/>
                  </a:cubicBezTo>
                  <a:cubicBezTo>
                    <a:pt x="147" y="53"/>
                    <a:pt x="124" y="28"/>
                    <a:pt x="98" y="24"/>
                  </a:cubicBezTo>
                  <a:cubicBezTo>
                    <a:pt x="72" y="18"/>
                    <a:pt x="53" y="33"/>
                    <a:pt x="47" y="47"/>
                  </a:cubicBezTo>
                  <a:cubicBezTo>
                    <a:pt x="41" y="61"/>
                    <a:pt x="44" y="71"/>
                    <a:pt x="41" y="71"/>
                  </a:cubicBezTo>
                  <a:cubicBezTo>
                    <a:pt x="40" y="73"/>
                    <a:pt x="31" y="63"/>
                    <a:pt x="35" y="43"/>
                  </a:cubicBezTo>
                  <a:cubicBezTo>
                    <a:pt x="37" y="33"/>
                    <a:pt x="43" y="22"/>
                    <a:pt x="54" y="12"/>
                  </a:cubicBezTo>
                  <a:cubicBezTo>
                    <a:pt x="66" y="3"/>
                    <a:pt x="83" y="-2"/>
                    <a:pt x="101" y="0"/>
                  </a:cubicBezTo>
                  <a:cubicBezTo>
                    <a:pt x="139" y="2"/>
                    <a:pt x="173" y="37"/>
                    <a:pt x="191" y="76"/>
                  </a:cubicBezTo>
                  <a:cubicBezTo>
                    <a:pt x="210" y="115"/>
                    <a:pt x="222" y="163"/>
                    <a:pt x="220" y="213"/>
                  </a:cubicBezTo>
                  <a:cubicBezTo>
                    <a:pt x="217" y="312"/>
                    <a:pt x="166" y="404"/>
                    <a:pt x="95" y="425"/>
                  </a:cubicBezTo>
                  <a:cubicBezTo>
                    <a:pt x="61" y="434"/>
                    <a:pt x="32" y="423"/>
                    <a:pt x="17" y="412"/>
                  </a:cubicBezTo>
                  <a:cubicBezTo>
                    <a:pt x="2" y="399"/>
                    <a:pt x="-1" y="388"/>
                    <a:pt x="1"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3546;p67">
              <a:extLst>
                <a:ext uri="{FF2B5EF4-FFF2-40B4-BE49-F238E27FC236}">
                  <a16:creationId xmlns:a16="http://schemas.microsoft.com/office/drawing/2014/main" id="{319CC576-97A0-A273-FF54-8B81642FE3C5}"/>
                </a:ext>
              </a:extLst>
            </p:cNvPr>
            <p:cNvSpPr/>
            <p:nvPr/>
          </p:nvSpPr>
          <p:spPr>
            <a:xfrm>
              <a:off x="7575840" y="1048320"/>
              <a:ext cx="874440" cy="546120"/>
            </a:xfrm>
            <a:custGeom>
              <a:avLst/>
              <a:gdLst/>
              <a:ahLst/>
              <a:cxnLst/>
              <a:rect l="l" t="t" r="r" b="b"/>
              <a:pathLst>
                <a:path w="2429" h="1517" extrusionOk="0">
                  <a:moveTo>
                    <a:pt x="1968" y="1413"/>
                  </a:moveTo>
                  <a:cubicBezTo>
                    <a:pt x="1906" y="1458"/>
                    <a:pt x="1840" y="1505"/>
                    <a:pt x="1763" y="1515"/>
                  </a:cubicBezTo>
                  <a:cubicBezTo>
                    <a:pt x="1687" y="1525"/>
                    <a:pt x="1598" y="1484"/>
                    <a:pt x="1582" y="1408"/>
                  </a:cubicBezTo>
                  <a:cubicBezTo>
                    <a:pt x="1576" y="1374"/>
                    <a:pt x="1583" y="1334"/>
                    <a:pt x="1559" y="1309"/>
                  </a:cubicBezTo>
                  <a:cubicBezTo>
                    <a:pt x="1532" y="1278"/>
                    <a:pt x="1483" y="1289"/>
                    <a:pt x="1442" y="1295"/>
                  </a:cubicBezTo>
                  <a:cubicBezTo>
                    <a:pt x="1299" y="1315"/>
                    <a:pt x="1128" y="1162"/>
                    <a:pt x="1087" y="1025"/>
                  </a:cubicBezTo>
                  <a:cubicBezTo>
                    <a:pt x="1053" y="1080"/>
                    <a:pt x="973" y="1099"/>
                    <a:pt x="917" y="1066"/>
                  </a:cubicBezTo>
                  <a:cubicBezTo>
                    <a:pt x="861" y="1032"/>
                    <a:pt x="840" y="1012"/>
                    <a:pt x="796" y="964"/>
                  </a:cubicBezTo>
                  <a:cubicBezTo>
                    <a:pt x="751" y="916"/>
                    <a:pt x="689" y="874"/>
                    <a:pt x="625" y="885"/>
                  </a:cubicBezTo>
                  <a:cubicBezTo>
                    <a:pt x="589" y="892"/>
                    <a:pt x="556" y="914"/>
                    <a:pt x="519" y="912"/>
                  </a:cubicBezTo>
                  <a:cubicBezTo>
                    <a:pt x="454" y="909"/>
                    <a:pt x="421" y="834"/>
                    <a:pt x="409" y="770"/>
                  </a:cubicBezTo>
                  <a:cubicBezTo>
                    <a:pt x="397" y="707"/>
                    <a:pt x="387" y="632"/>
                    <a:pt x="332" y="599"/>
                  </a:cubicBezTo>
                  <a:cubicBezTo>
                    <a:pt x="280" y="569"/>
                    <a:pt x="215" y="589"/>
                    <a:pt x="156" y="600"/>
                  </a:cubicBezTo>
                  <a:cubicBezTo>
                    <a:pt x="97" y="611"/>
                    <a:pt x="20" y="599"/>
                    <a:pt x="3" y="542"/>
                  </a:cubicBezTo>
                  <a:cubicBezTo>
                    <a:pt x="-6" y="512"/>
                    <a:pt x="6" y="479"/>
                    <a:pt x="22" y="452"/>
                  </a:cubicBezTo>
                  <a:cubicBezTo>
                    <a:pt x="95" y="329"/>
                    <a:pt x="260" y="271"/>
                    <a:pt x="393" y="320"/>
                  </a:cubicBezTo>
                  <a:cubicBezTo>
                    <a:pt x="436" y="157"/>
                    <a:pt x="584" y="27"/>
                    <a:pt x="751" y="4"/>
                  </a:cubicBezTo>
                  <a:cubicBezTo>
                    <a:pt x="919" y="-19"/>
                    <a:pt x="1096" y="67"/>
                    <a:pt x="1182" y="212"/>
                  </a:cubicBezTo>
                  <a:cubicBezTo>
                    <a:pt x="1282" y="116"/>
                    <a:pt x="1432" y="71"/>
                    <a:pt x="1569" y="98"/>
                  </a:cubicBezTo>
                  <a:cubicBezTo>
                    <a:pt x="1707" y="124"/>
                    <a:pt x="1828" y="221"/>
                    <a:pt x="1885" y="349"/>
                  </a:cubicBezTo>
                  <a:cubicBezTo>
                    <a:pt x="2003" y="314"/>
                    <a:pt x="2141" y="356"/>
                    <a:pt x="2219" y="451"/>
                  </a:cubicBezTo>
                  <a:cubicBezTo>
                    <a:pt x="2298" y="546"/>
                    <a:pt x="2313" y="689"/>
                    <a:pt x="2257" y="799"/>
                  </a:cubicBezTo>
                  <a:cubicBezTo>
                    <a:pt x="2346" y="846"/>
                    <a:pt x="2425" y="932"/>
                    <a:pt x="2429" y="1033"/>
                  </a:cubicBezTo>
                  <a:cubicBezTo>
                    <a:pt x="2435" y="1134"/>
                    <a:pt x="2339" y="1239"/>
                    <a:pt x="2240" y="1215"/>
                  </a:cubicBezTo>
                  <a:cubicBezTo>
                    <a:pt x="2282" y="1293"/>
                    <a:pt x="2253" y="1401"/>
                    <a:pt x="2178" y="1448"/>
                  </a:cubicBezTo>
                  <a:cubicBezTo>
                    <a:pt x="2103" y="1494"/>
                    <a:pt x="1993" y="1472"/>
                    <a:pt x="1942" y="1399"/>
                  </a:cubicBezTo>
                  <a:lnTo>
                    <a:pt x="1968" y="14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3547;p67">
              <a:extLst>
                <a:ext uri="{FF2B5EF4-FFF2-40B4-BE49-F238E27FC236}">
                  <a16:creationId xmlns:a16="http://schemas.microsoft.com/office/drawing/2014/main" id="{D435D036-EEF6-0072-3354-5F189DD9ED6C}"/>
                </a:ext>
              </a:extLst>
            </p:cNvPr>
            <p:cNvSpPr/>
            <p:nvPr/>
          </p:nvSpPr>
          <p:spPr>
            <a:xfrm>
              <a:off x="7705800" y="1216080"/>
              <a:ext cx="730440" cy="358560"/>
            </a:xfrm>
            <a:custGeom>
              <a:avLst/>
              <a:gdLst/>
              <a:ahLst/>
              <a:cxnLst/>
              <a:rect l="l" t="t" r="r" b="b"/>
              <a:pathLst>
                <a:path w="2029" h="996" extrusionOk="0">
                  <a:moveTo>
                    <a:pt x="0" y="0"/>
                  </a:moveTo>
                  <a:cubicBezTo>
                    <a:pt x="0" y="0"/>
                    <a:pt x="0" y="3"/>
                    <a:pt x="1" y="8"/>
                  </a:cubicBezTo>
                  <a:cubicBezTo>
                    <a:pt x="2" y="14"/>
                    <a:pt x="2" y="23"/>
                    <a:pt x="5" y="35"/>
                  </a:cubicBezTo>
                  <a:cubicBezTo>
                    <a:pt x="10" y="57"/>
                    <a:pt x="20" y="90"/>
                    <a:pt x="43" y="128"/>
                  </a:cubicBezTo>
                  <a:cubicBezTo>
                    <a:pt x="67" y="165"/>
                    <a:pt x="102" y="207"/>
                    <a:pt x="156" y="240"/>
                  </a:cubicBezTo>
                  <a:cubicBezTo>
                    <a:pt x="208" y="274"/>
                    <a:pt x="279" y="298"/>
                    <a:pt x="358" y="291"/>
                  </a:cubicBezTo>
                  <a:lnTo>
                    <a:pt x="350" y="281"/>
                  </a:lnTo>
                  <a:cubicBezTo>
                    <a:pt x="336" y="323"/>
                    <a:pt x="342" y="374"/>
                    <a:pt x="364" y="416"/>
                  </a:cubicBezTo>
                  <a:cubicBezTo>
                    <a:pt x="385" y="459"/>
                    <a:pt x="417" y="497"/>
                    <a:pt x="452" y="534"/>
                  </a:cubicBezTo>
                  <a:cubicBezTo>
                    <a:pt x="469" y="552"/>
                    <a:pt x="484" y="573"/>
                    <a:pt x="508" y="588"/>
                  </a:cubicBezTo>
                  <a:cubicBezTo>
                    <a:pt x="531" y="604"/>
                    <a:pt x="559" y="612"/>
                    <a:pt x="587" y="615"/>
                  </a:cubicBezTo>
                  <a:cubicBezTo>
                    <a:pt x="642" y="620"/>
                    <a:pt x="704" y="601"/>
                    <a:pt x="743" y="553"/>
                  </a:cubicBezTo>
                  <a:lnTo>
                    <a:pt x="724" y="549"/>
                  </a:lnTo>
                  <a:cubicBezTo>
                    <a:pt x="740" y="646"/>
                    <a:pt x="798" y="742"/>
                    <a:pt x="888" y="798"/>
                  </a:cubicBezTo>
                  <a:cubicBezTo>
                    <a:pt x="936" y="831"/>
                    <a:pt x="994" y="849"/>
                    <a:pt x="1051" y="846"/>
                  </a:cubicBezTo>
                  <a:cubicBezTo>
                    <a:pt x="1108" y="844"/>
                    <a:pt x="1160" y="825"/>
                    <a:pt x="1209" y="806"/>
                  </a:cubicBezTo>
                  <a:lnTo>
                    <a:pt x="1195" y="801"/>
                  </a:lnTo>
                  <a:cubicBezTo>
                    <a:pt x="1224" y="861"/>
                    <a:pt x="1266" y="912"/>
                    <a:pt x="1316" y="949"/>
                  </a:cubicBezTo>
                  <a:cubicBezTo>
                    <a:pt x="1366" y="985"/>
                    <a:pt x="1431" y="1006"/>
                    <a:pt x="1489" y="990"/>
                  </a:cubicBezTo>
                  <a:cubicBezTo>
                    <a:pt x="1603" y="962"/>
                    <a:pt x="1677" y="863"/>
                    <a:pt x="1690" y="772"/>
                  </a:cubicBezTo>
                  <a:lnTo>
                    <a:pt x="1679" y="777"/>
                  </a:lnTo>
                  <a:cubicBezTo>
                    <a:pt x="1737" y="807"/>
                    <a:pt x="1799" y="808"/>
                    <a:pt x="1848" y="797"/>
                  </a:cubicBezTo>
                  <a:cubicBezTo>
                    <a:pt x="1898" y="786"/>
                    <a:pt x="1937" y="763"/>
                    <a:pt x="1964" y="741"/>
                  </a:cubicBezTo>
                  <a:cubicBezTo>
                    <a:pt x="1992" y="718"/>
                    <a:pt x="2008" y="695"/>
                    <a:pt x="2017" y="679"/>
                  </a:cubicBezTo>
                  <a:cubicBezTo>
                    <a:pt x="2026" y="663"/>
                    <a:pt x="2029" y="654"/>
                    <a:pt x="2029" y="653"/>
                  </a:cubicBezTo>
                  <a:cubicBezTo>
                    <a:pt x="2026" y="651"/>
                    <a:pt x="2014" y="691"/>
                    <a:pt x="1959" y="734"/>
                  </a:cubicBezTo>
                  <a:cubicBezTo>
                    <a:pt x="1932" y="755"/>
                    <a:pt x="1894" y="776"/>
                    <a:pt x="1846" y="785"/>
                  </a:cubicBezTo>
                  <a:cubicBezTo>
                    <a:pt x="1798" y="795"/>
                    <a:pt x="1740" y="792"/>
                    <a:pt x="1686" y="764"/>
                  </a:cubicBezTo>
                  <a:lnTo>
                    <a:pt x="1677" y="759"/>
                  </a:lnTo>
                  <a:lnTo>
                    <a:pt x="1675" y="770"/>
                  </a:lnTo>
                  <a:cubicBezTo>
                    <a:pt x="1662" y="855"/>
                    <a:pt x="1591" y="947"/>
                    <a:pt x="1484" y="972"/>
                  </a:cubicBezTo>
                  <a:cubicBezTo>
                    <a:pt x="1432" y="986"/>
                    <a:pt x="1375" y="967"/>
                    <a:pt x="1328" y="933"/>
                  </a:cubicBezTo>
                  <a:cubicBezTo>
                    <a:pt x="1281" y="898"/>
                    <a:pt x="1241" y="849"/>
                    <a:pt x="1214" y="792"/>
                  </a:cubicBezTo>
                  <a:lnTo>
                    <a:pt x="1210" y="783"/>
                  </a:lnTo>
                  <a:lnTo>
                    <a:pt x="1201" y="787"/>
                  </a:lnTo>
                  <a:cubicBezTo>
                    <a:pt x="1153" y="806"/>
                    <a:pt x="1103" y="823"/>
                    <a:pt x="1050" y="825"/>
                  </a:cubicBezTo>
                  <a:cubicBezTo>
                    <a:pt x="998" y="828"/>
                    <a:pt x="945" y="811"/>
                    <a:pt x="900" y="780"/>
                  </a:cubicBezTo>
                  <a:cubicBezTo>
                    <a:pt x="815" y="727"/>
                    <a:pt x="760" y="637"/>
                    <a:pt x="745" y="545"/>
                  </a:cubicBezTo>
                  <a:lnTo>
                    <a:pt x="741" y="522"/>
                  </a:lnTo>
                  <a:lnTo>
                    <a:pt x="726" y="541"/>
                  </a:lnTo>
                  <a:cubicBezTo>
                    <a:pt x="694" y="581"/>
                    <a:pt x="639" y="600"/>
                    <a:pt x="589" y="595"/>
                  </a:cubicBezTo>
                  <a:cubicBezTo>
                    <a:pt x="564" y="593"/>
                    <a:pt x="539" y="585"/>
                    <a:pt x="519" y="572"/>
                  </a:cubicBezTo>
                  <a:cubicBezTo>
                    <a:pt x="499" y="559"/>
                    <a:pt x="483" y="539"/>
                    <a:pt x="466" y="521"/>
                  </a:cubicBezTo>
                  <a:cubicBezTo>
                    <a:pt x="431" y="485"/>
                    <a:pt x="400" y="448"/>
                    <a:pt x="380" y="408"/>
                  </a:cubicBezTo>
                  <a:cubicBezTo>
                    <a:pt x="359" y="368"/>
                    <a:pt x="354" y="324"/>
                    <a:pt x="365" y="286"/>
                  </a:cubicBezTo>
                  <a:lnTo>
                    <a:pt x="369" y="274"/>
                  </a:lnTo>
                  <a:lnTo>
                    <a:pt x="357" y="275"/>
                  </a:lnTo>
                  <a:cubicBezTo>
                    <a:pt x="282" y="283"/>
                    <a:pt x="214" y="261"/>
                    <a:pt x="163" y="229"/>
                  </a:cubicBezTo>
                  <a:cubicBezTo>
                    <a:pt x="110" y="199"/>
                    <a:pt x="75" y="158"/>
                    <a:pt x="51" y="123"/>
                  </a:cubicBezTo>
                  <a:cubicBezTo>
                    <a:pt x="4" y="50"/>
                    <a:pt x="4" y="-2"/>
                    <a:pt x="0"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3548;p67">
              <a:extLst>
                <a:ext uri="{FF2B5EF4-FFF2-40B4-BE49-F238E27FC236}">
                  <a16:creationId xmlns:a16="http://schemas.microsoft.com/office/drawing/2014/main" id="{D95CA34B-97F6-E1F2-13C5-B63595E30641}"/>
                </a:ext>
              </a:extLst>
            </p:cNvPr>
            <p:cNvSpPr/>
            <p:nvPr/>
          </p:nvSpPr>
          <p:spPr>
            <a:xfrm>
              <a:off x="7749000" y="2060640"/>
              <a:ext cx="146520" cy="127800"/>
            </a:xfrm>
            <a:custGeom>
              <a:avLst/>
              <a:gdLst/>
              <a:ahLst/>
              <a:cxnLst/>
              <a:rect l="l" t="t" r="r" b="b"/>
              <a:pathLst>
                <a:path w="407" h="355" extrusionOk="0">
                  <a:moveTo>
                    <a:pt x="333" y="5"/>
                  </a:moveTo>
                  <a:cubicBezTo>
                    <a:pt x="226" y="61"/>
                    <a:pt x="114" y="109"/>
                    <a:pt x="0" y="147"/>
                  </a:cubicBezTo>
                  <a:cubicBezTo>
                    <a:pt x="-2" y="232"/>
                    <a:pt x="108" y="353"/>
                    <a:pt x="193" y="355"/>
                  </a:cubicBezTo>
                  <a:cubicBezTo>
                    <a:pt x="278" y="358"/>
                    <a:pt x="353" y="325"/>
                    <a:pt x="390" y="248"/>
                  </a:cubicBezTo>
                  <a:cubicBezTo>
                    <a:pt x="420" y="184"/>
                    <a:pt x="404" y="99"/>
                    <a:pt x="383" y="25"/>
                  </a:cubicBezTo>
                  <a:cubicBezTo>
                    <a:pt x="377" y="4"/>
                    <a:pt x="352" y="-6"/>
                    <a:pt x="333" y="5"/>
                  </a:cubicBezTo>
                  <a:close/>
                </a:path>
              </a:pathLst>
            </a:custGeom>
            <a:solidFill>
              <a:srgbClr val="7B423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1" name="Google Shape;3549;p67">
              <a:extLst>
                <a:ext uri="{FF2B5EF4-FFF2-40B4-BE49-F238E27FC236}">
                  <a16:creationId xmlns:a16="http://schemas.microsoft.com/office/drawing/2014/main" id="{8F996F26-1057-1798-C7F0-6ED204A8242D}"/>
                </a:ext>
              </a:extLst>
            </p:cNvPr>
            <p:cNvSpPr/>
            <p:nvPr/>
          </p:nvSpPr>
          <p:spPr>
            <a:xfrm>
              <a:off x="7740360" y="2057040"/>
              <a:ext cx="158760" cy="132840"/>
            </a:xfrm>
            <a:custGeom>
              <a:avLst/>
              <a:gdLst/>
              <a:ahLst/>
              <a:cxnLst/>
              <a:rect l="l" t="t" r="r" b="b"/>
              <a:pathLst>
                <a:path w="441" h="369" extrusionOk="0">
                  <a:moveTo>
                    <a:pt x="134" y="339"/>
                  </a:moveTo>
                  <a:cubicBezTo>
                    <a:pt x="135" y="337"/>
                    <a:pt x="147" y="345"/>
                    <a:pt x="171" y="352"/>
                  </a:cubicBezTo>
                  <a:cubicBezTo>
                    <a:pt x="195" y="358"/>
                    <a:pt x="232" y="363"/>
                    <a:pt x="275" y="351"/>
                  </a:cubicBezTo>
                  <a:cubicBezTo>
                    <a:pt x="317" y="340"/>
                    <a:pt x="366" y="313"/>
                    <a:pt x="396" y="263"/>
                  </a:cubicBezTo>
                  <a:cubicBezTo>
                    <a:pt x="412" y="239"/>
                    <a:pt x="422" y="210"/>
                    <a:pt x="423" y="179"/>
                  </a:cubicBezTo>
                  <a:cubicBezTo>
                    <a:pt x="425" y="148"/>
                    <a:pt x="419" y="115"/>
                    <a:pt x="412" y="81"/>
                  </a:cubicBezTo>
                  <a:cubicBezTo>
                    <a:pt x="408" y="65"/>
                    <a:pt x="403" y="48"/>
                    <a:pt x="399" y="32"/>
                  </a:cubicBezTo>
                  <a:cubicBezTo>
                    <a:pt x="397" y="25"/>
                    <a:pt x="392" y="17"/>
                    <a:pt x="392" y="18"/>
                  </a:cubicBezTo>
                  <a:cubicBezTo>
                    <a:pt x="388" y="17"/>
                    <a:pt x="381" y="18"/>
                    <a:pt x="374" y="21"/>
                  </a:cubicBezTo>
                  <a:cubicBezTo>
                    <a:pt x="344" y="34"/>
                    <a:pt x="315" y="45"/>
                    <a:pt x="287" y="57"/>
                  </a:cubicBezTo>
                  <a:cubicBezTo>
                    <a:pt x="232" y="79"/>
                    <a:pt x="182" y="99"/>
                    <a:pt x="139" y="116"/>
                  </a:cubicBezTo>
                  <a:cubicBezTo>
                    <a:pt x="99" y="131"/>
                    <a:pt x="66" y="144"/>
                    <a:pt x="38" y="154"/>
                  </a:cubicBezTo>
                  <a:cubicBezTo>
                    <a:pt x="14" y="163"/>
                    <a:pt x="1" y="167"/>
                    <a:pt x="0" y="166"/>
                  </a:cubicBezTo>
                  <a:cubicBezTo>
                    <a:pt x="0" y="165"/>
                    <a:pt x="12" y="159"/>
                    <a:pt x="35" y="148"/>
                  </a:cubicBezTo>
                  <a:cubicBezTo>
                    <a:pt x="62" y="136"/>
                    <a:pt x="95" y="121"/>
                    <a:pt x="134" y="104"/>
                  </a:cubicBezTo>
                  <a:cubicBezTo>
                    <a:pt x="177" y="86"/>
                    <a:pt x="226" y="64"/>
                    <a:pt x="280" y="41"/>
                  </a:cubicBezTo>
                  <a:cubicBezTo>
                    <a:pt x="308" y="29"/>
                    <a:pt x="337" y="17"/>
                    <a:pt x="367" y="5"/>
                  </a:cubicBezTo>
                  <a:cubicBezTo>
                    <a:pt x="375" y="2"/>
                    <a:pt x="385" y="-2"/>
                    <a:pt x="397" y="1"/>
                  </a:cubicBezTo>
                  <a:cubicBezTo>
                    <a:pt x="405" y="3"/>
                    <a:pt x="409" y="10"/>
                    <a:pt x="411" y="14"/>
                  </a:cubicBezTo>
                  <a:cubicBezTo>
                    <a:pt x="413" y="18"/>
                    <a:pt x="415" y="23"/>
                    <a:pt x="416" y="27"/>
                  </a:cubicBezTo>
                  <a:cubicBezTo>
                    <a:pt x="421" y="44"/>
                    <a:pt x="425" y="60"/>
                    <a:pt x="430" y="77"/>
                  </a:cubicBezTo>
                  <a:cubicBezTo>
                    <a:pt x="437" y="111"/>
                    <a:pt x="443" y="146"/>
                    <a:pt x="441" y="180"/>
                  </a:cubicBezTo>
                  <a:cubicBezTo>
                    <a:pt x="439" y="214"/>
                    <a:pt x="428" y="247"/>
                    <a:pt x="410" y="272"/>
                  </a:cubicBezTo>
                  <a:cubicBezTo>
                    <a:pt x="376" y="326"/>
                    <a:pt x="323" y="354"/>
                    <a:pt x="278" y="364"/>
                  </a:cubicBezTo>
                  <a:cubicBezTo>
                    <a:pt x="232" y="374"/>
                    <a:pt x="193" y="368"/>
                    <a:pt x="169" y="358"/>
                  </a:cubicBezTo>
                  <a:cubicBezTo>
                    <a:pt x="157" y="354"/>
                    <a:pt x="148" y="349"/>
                    <a:pt x="143" y="345"/>
                  </a:cubicBezTo>
                  <a:cubicBezTo>
                    <a:pt x="137" y="342"/>
                    <a:pt x="134" y="339"/>
                    <a:pt x="13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2" name="Google Shape;3550;p67">
              <a:extLst>
                <a:ext uri="{FF2B5EF4-FFF2-40B4-BE49-F238E27FC236}">
                  <a16:creationId xmlns:a16="http://schemas.microsoft.com/office/drawing/2014/main" id="{62C89788-1C5B-A00F-439C-9C106E98D0A3}"/>
                </a:ext>
              </a:extLst>
            </p:cNvPr>
            <p:cNvSpPr/>
            <p:nvPr/>
          </p:nvSpPr>
          <p:spPr>
            <a:xfrm>
              <a:off x="5790960" y="2222640"/>
              <a:ext cx="421920" cy="321480"/>
            </a:xfrm>
            <a:custGeom>
              <a:avLst/>
              <a:gdLst/>
              <a:ahLst/>
              <a:cxnLst/>
              <a:rect l="l" t="t" r="r" b="b"/>
              <a:pathLst>
                <a:path w="1172" h="893" extrusionOk="0">
                  <a:moveTo>
                    <a:pt x="327" y="453"/>
                  </a:moveTo>
                  <a:cubicBezTo>
                    <a:pt x="520" y="579"/>
                    <a:pt x="713" y="705"/>
                    <a:pt x="905" y="831"/>
                  </a:cubicBezTo>
                  <a:cubicBezTo>
                    <a:pt x="943" y="855"/>
                    <a:pt x="981" y="880"/>
                    <a:pt x="1025" y="890"/>
                  </a:cubicBezTo>
                  <a:cubicBezTo>
                    <a:pt x="1069" y="899"/>
                    <a:pt x="1119" y="891"/>
                    <a:pt x="1148" y="857"/>
                  </a:cubicBezTo>
                  <a:cubicBezTo>
                    <a:pt x="1181" y="818"/>
                    <a:pt x="1177" y="759"/>
                    <a:pt x="1153" y="715"/>
                  </a:cubicBezTo>
                  <a:cubicBezTo>
                    <a:pt x="1128" y="670"/>
                    <a:pt x="1087" y="638"/>
                    <a:pt x="1047" y="608"/>
                  </a:cubicBezTo>
                  <a:cubicBezTo>
                    <a:pt x="829" y="442"/>
                    <a:pt x="612" y="275"/>
                    <a:pt x="395" y="109"/>
                  </a:cubicBezTo>
                  <a:cubicBezTo>
                    <a:pt x="340" y="67"/>
                    <a:pt x="284" y="25"/>
                    <a:pt x="217" y="7"/>
                  </a:cubicBezTo>
                  <a:cubicBezTo>
                    <a:pt x="151" y="-10"/>
                    <a:pt x="71" y="3"/>
                    <a:pt x="30" y="58"/>
                  </a:cubicBezTo>
                  <a:cubicBezTo>
                    <a:pt x="-14" y="117"/>
                    <a:pt x="-8" y="193"/>
                    <a:pt x="42" y="246"/>
                  </a:cubicBezTo>
                  <a:cubicBezTo>
                    <a:pt x="92" y="299"/>
                    <a:pt x="265" y="414"/>
                    <a:pt x="327" y="45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3551;p67">
              <a:extLst>
                <a:ext uri="{FF2B5EF4-FFF2-40B4-BE49-F238E27FC236}">
                  <a16:creationId xmlns:a16="http://schemas.microsoft.com/office/drawing/2014/main" id="{8D185066-240C-5B51-73C3-2EF81C930099}"/>
                </a:ext>
              </a:extLst>
            </p:cNvPr>
            <p:cNvSpPr/>
            <p:nvPr/>
          </p:nvSpPr>
          <p:spPr>
            <a:xfrm>
              <a:off x="5673600" y="2261520"/>
              <a:ext cx="707760" cy="1416600"/>
            </a:xfrm>
            <a:custGeom>
              <a:avLst/>
              <a:gdLst/>
              <a:ahLst/>
              <a:cxnLst/>
              <a:rect l="l" t="t" r="r" b="b"/>
              <a:pathLst>
                <a:path w="1966" h="3935" extrusionOk="0">
                  <a:moveTo>
                    <a:pt x="1923" y="3094"/>
                  </a:moveTo>
                  <a:lnTo>
                    <a:pt x="1966" y="3087"/>
                  </a:lnTo>
                  <a:lnTo>
                    <a:pt x="1094" y="1563"/>
                  </a:lnTo>
                  <a:lnTo>
                    <a:pt x="1232" y="1124"/>
                  </a:lnTo>
                  <a:cubicBezTo>
                    <a:pt x="1232" y="1124"/>
                    <a:pt x="1391" y="498"/>
                    <a:pt x="1258" y="338"/>
                  </a:cubicBezTo>
                  <a:cubicBezTo>
                    <a:pt x="1258" y="338"/>
                    <a:pt x="967" y="-5"/>
                    <a:pt x="872" y="0"/>
                  </a:cubicBezTo>
                  <a:cubicBezTo>
                    <a:pt x="778" y="5"/>
                    <a:pt x="702" y="24"/>
                    <a:pt x="683" y="95"/>
                  </a:cubicBezTo>
                  <a:cubicBezTo>
                    <a:pt x="683" y="95"/>
                    <a:pt x="523" y="76"/>
                    <a:pt x="480" y="128"/>
                  </a:cubicBezTo>
                  <a:cubicBezTo>
                    <a:pt x="438" y="180"/>
                    <a:pt x="405" y="241"/>
                    <a:pt x="405" y="241"/>
                  </a:cubicBezTo>
                  <a:cubicBezTo>
                    <a:pt x="405" y="241"/>
                    <a:pt x="230" y="227"/>
                    <a:pt x="183" y="378"/>
                  </a:cubicBezTo>
                  <a:cubicBezTo>
                    <a:pt x="183" y="378"/>
                    <a:pt x="17" y="463"/>
                    <a:pt x="3" y="586"/>
                  </a:cubicBezTo>
                  <a:cubicBezTo>
                    <a:pt x="-11" y="709"/>
                    <a:pt x="36" y="1280"/>
                    <a:pt x="88" y="1427"/>
                  </a:cubicBezTo>
                  <a:cubicBezTo>
                    <a:pt x="140" y="1573"/>
                    <a:pt x="334" y="1880"/>
                    <a:pt x="390" y="2333"/>
                  </a:cubicBezTo>
                  <a:cubicBezTo>
                    <a:pt x="447" y="2787"/>
                    <a:pt x="647" y="3081"/>
                    <a:pt x="825" y="3744"/>
                  </a:cubicBezTo>
                  <a:lnTo>
                    <a:pt x="1307" y="3935"/>
                  </a:lnTo>
                  <a:lnTo>
                    <a:pt x="1923" y="3094"/>
                  </a:lnTo>
                  <a:close/>
                </a:path>
              </a:pathLst>
            </a:custGeom>
            <a:solidFill>
              <a:srgbClr val="C0755F"/>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3552;p67">
              <a:extLst>
                <a:ext uri="{FF2B5EF4-FFF2-40B4-BE49-F238E27FC236}">
                  <a16:creationId xmlns:a16="http://schemas.microsoft.com/office/drawing/2014/main" id="{8189CA96-07C2-9C8E-722B-9050C52696A2}"/>
                </a:ext>
              </a:extLst>
            </p:cNvPr>
            <p:cNvSpPr/>
            <p:nvPr/>
          </p:nvSpPr>
          <p:spPr>
            <a:xfrm>
              <a:off x="5922720" y="2291760"/>
              <a:ext cx="59760" cy="94320"/>
            </a:xfrm>
            <a:custGeom>
              <a:avLst/>
              <a:gdLst/>
              <a:ahLst/>
              <a:cxnLst/>
              <a:rect l="l" t="t" r="r" b="b"/>
              <a:pathLst>
                <a:path w="166" h="262" extrusionOk="0">
                  <a:moveTo>
                    <a:pt x="0" y="1"/>
                  </a:moveTo>
                  <a:cubicBezTo>
                    <a:pt x="-4" y="6"/>
                    <a:pt x="56" y="46"/>
                    <a:pt x="101" y="119"/>
                  </a:cubicBezTo>
                  <a:cubicBezTo>
                    <a:pt x="148" y="191"/>
                    <a:pt x="158" y="263"/>
                    <a:pt x="164" y="262"/>
                  </a:cubicBezTo>
                  <a:cubicBezTo>
                    <a:pt x="169" y="262"/>
                    <a:pt x="167" y="185"/>
                    <a:pt x="118" y="108"/>
                  </a:cubicBezTo>
                  <a:cubicBezTo>
                    <a:pt x="70" y="30"/>
                    <a:pt x="1" y="-4"/>
                    <a:pt x="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3553;p67">
              <a:extLst>
                <a:ext uri="{FF2B5EF4-FFF2-40B4-BE49-F238E27FC236}">
                  <a16:creationId xmlns:a16="http://schemas.microsoft.com/office/drawing/2014/main" id="{846B2C8F-21BC-533A-5392-EA11D3C578D7}"/>
                </a:ext>
              </a:extLst>
            </p:cNvPr>
            <p:cNvSpPr/>
            <p:nvPr/>
          </p:nvSpPr>
          <p:spPr>
            <a:xfrm>
              <a:off x="5822640" y="2347920"/>
              <a:ext cx="60120" cy="84960"/>
            </a:xfrm>
            <a:custGeom>
              <a:avLst/>
              <a:gdLst/>
              <a:ahLst/>
              <a:cxnLst/>
              <a:rect l="l" t="t" r="r" b="b"/>
              <a:pathLst>
                <a:path w="167" h="236" extrusionOk="0">
                  <a:moveTo>
                    <a:pt x="0" y="1"/>
                  </a:moveTo>
                  <a:cubicBezTo>
                    <a:pt x="-3" y="6"/>
                    <a:pt x="54" y="40"/>
                    <a:pt x="100" y="106"/>
                  </a:cubicBezTo>
                  <a:cubicBezTo>
                    <a:pt x="146" y="171"/>
                    <a:pt x="159" y="237"/>
                    <a:pt x="165" y="236"/>
                  </a:cubicBezTo>
                  <a:cubicBezTo>
                    <a:pt x="170" y="236"/>
                    <a:pt x="165" y="165"/>
                    <a:pt x="116" y="95"/>
                  </a:cubicBezTo>
                  <a:cubicBezTo>
                    <a:pt x="67" y="25"/>
                    <a:pt x="2" y="-4"/>
                    <a:pt x="0" y="1"/>
                  </a:cubicBezTo>
                  <a:close/>
                </a:path>
              </a:pathLst>
            </a:custGeom>
            <a:solidFill>
              <a:schemeClr val="dk1"/>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3554;p67">
              <a:extLst>
                <a:ext uri="{FF2B5EF4-FFF2-40B4-BE49-F238E27FC236}">
                  <a16:creationId xmlns:a16="http://schemas.microsoft.com/office/drawing/2014/main" id="{C3F3744D-C6F2-B91E-5777-F82A779C78A5}"/>
                </a:ext>
              </a:extLst>
            </p:cNvPr>
            <p:cNvSpPr/>
            <p:nvPr/>
          </p:nvSpPr>
          <p:spPr>
            <a:xfrm>
              <a:off x="5742720" y="2395440"/>
              <a:ext cx="52920" cy="75960"/>
            </a:xfrm>
            <a:custGeom>
              <a:avLst/>
              <a:gdLst/>
              <a:ahLst/>
              <a:cxnLst/>
              <a:rect l="l" t="t" r="r" b="b"/>
              <a:pathLst>
                <a:path w="147" h="211" extrusionOk="0">
                  <a:moveTo>
                    <a:pt x="0" y="1"/>
                  </a:moveTo>
                  <a:cubicBezTo>
                    <a:pt x="-4" y="6"/>
                    <a:pt x="40" y="44"/>
                    <a:pt x="79" y="101"/>
                  </a:cubicBezTo>
                  <a:cubicBezTo>
                    <a:pt x="120" y="159"/>
                    <a:pt x="140" y="212"/>
                    <a:pt x="146" y="211"/>
                  </a:cubicBezTo>
                  <a:cubicBezTo>
                    <a:pt x="151" y="209"/>
                    <a:pt x="138" y="150"/>
                    <a:pt x="96" y="90"/>
                  </a:cubicBezTo>
                  <a:cubicBezTo>
                    <a:pt x="54" y="30"/>
                    <a:pt x="3" y="-3"/>
                    <a:pt x="0" y="1"/>
                  </a:cubicBezTo>
                  <a:close/>
                </a:path>
              </a:pathLst>
            </a:custGeom>
            <a:solidFill>
              <a:schemeClr val="dk1"/>
            </a:solidFill>
            <a:ln>
              <a:noFill/>
            </a:ln>
          </p:spPr>
          <p:txBody>
            <a:bodyPr spcFirstLastPara="1" wrap="square" lIns="90000" tIns="30950" rIns="90000"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3555;p67">
              <a:extLst>
                <a:ext uri="{FF2B5EF4-FFF2-40B4-BE49-F238E27FC236}">
                  <a16:creationId xmlns:a16="http://schemas.microsoft.com/office/drawing/2014/main" id="{81532D69-8CB8-3B45-DE4E-3AED7B9E0EBF}"/>
                </a:ext>
              </a:extLst>
            </p:cNvPr>
            <p:cNvSpPr/>
            <p:nvPr/>
          </p:nvSpPr>
          <p:spPr>
            <a:xfrm>
              <a:off x="6037560" y="2400480"/>
              <a:ext cx="68400" cy="18000"/>
            </a:xfrm>
            <a:custGeom>
              <a:avLst/>
              <a:gdLst/>
              <a:ahLst/>
              <a:cxnLst/>
              <a:rect l="l" t="t" r="r" b="b"/>
              <a:pathLst>
                <a:path w="190" h="50" extrusionOk="0">
                  <a:moveTo>
                    <a:pt x="0" y="37"/>
                  </a:moveTo>
                  <a:cubicBezTo>
                    <a:pt x="3" y="42"/>
                    <a:pt x="42" y="16"/>
                    <a:pt x="97" y="21"/>
                  </a:cubicBezTo>
                  <a:cubicBezTo>
                    <a:pt x="151" y="24"/>
                    <a:pt x="187" y="55"/>
                    <a:pt x="190" y="50"/>
                  </a:cubicBezTo>
                  <a:cubicBezTo>
                    <a:pt x="192" y="49"/>
                    <a:pt x="186" y="38"/>
                    <a:pt x="170" y="26"/>
                  </a:cubicBezTo>
                  <a:cubicBezTo>
                    <a:pt x="154" y="15"/>
                    <a:pt x="128" y="3"/>
                    <a:pt x="98" y="1"/>
                  </a:cubicBezTo>
                  <a:cubicBezTo>
                    <a:pt x="68" y="-1"/>
                    <a:pt x="40" y="7"/>
                    <a:pt x="23" y="16"/>
                  </a:cubicBezTo>
                  <a:cubicBezTo>
                    <a:pt x="6" y="26"/>
                    <a:pt x="-2" y="35"/>
                    <a:pt x="0"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8" name="Google Shape;3556;p67">
              <a:extLst>
                <a:ext uri="{FF2B5EF4-FFF2-40B4-BE49-F238E27FC236}">
                  <a16:creationId xmlns:a16="http://schemas.microsoft.com/office/drawing/2014/main" id="{9EF68C52-A6AF-527F-CD82-BC195261BDA0}"/>
                </a:ext>
              </a:extLst>
            </p:cNvPr>
            <p:cNvSpPr/>
            <p:nvPr/>
          </p:nvSpPr>
          <p:spPr>
            <a:xfrm>
              <a:off x="5911920" y="2442960"/>
              <a:ext cx="63000" cy="49320"/>
            </a:xfrm>
            <a:custGeom>
              <a:avLst/>
              <a:gdLst/>
              <a:ahLst/>
              <a:cxnLst/>
              <a:rect l="l" t="t" r="r" b="b"/>
              <a:pathLst>
                <a:path w="175" h="137" extrusionOk="0">
                  <a:moveTo>
                    <a:pt x="1" y="137"/>
                  </a:moveTo>
                  <a:cubicBezTo>
                    <a:pt x="7" y="139"/>
                    <a:pt x="23" y="88"/>
                    <a:pt x="73" y="51"/>
                  </a:cubicBezTo>
                  <a:cubicBezTo>
                    <a:pt x="122" y="12"/>
                    <a:pt x="176" y="10"/>
                    <a:pt x="175" y="4"/>
                  </a:cubicBezTo>
                  <a:cubicBezTo>
                    <a:pt x="175" y="2"/>
                    <a:pt x="162" y="-1"/>
                    <a:pt x="140" y="1"/>
                  </a:cubicBezTo>
                  <a:cubicBezTo>
                    <a:pt x="118" y="4"/>
                    <a:pt x="88" y="14"/>
                    <a:pt x="61" y="35"/>
                  </a:cubicBezTo>
                  <a:cubicBezTo>
                    <a:pt x="34" y="56"/>
                    <a:pt x="16" y="82"/>
                    <a:pt x="8" y="102"/>
                  </a:cubicBezTo>
                  <a:cubicBezTo>
                    <a:pt x="-1" y="122"/>
                    <a:pt x="-1" y="136"/>
                    <a:pt x="1" y="137"/>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9" name="Google Shape;3557;p67">
              <a:extLst>
                <a:ext uri="{FF2B5EF4-FFF2-40B4-BE49-F238E27FC236}">
                  <a16:creationId xmlns:a16="http://schemas.microsoft.com/office/drawing/2014/main" id="{704E7650-ED08-F678-684E-46233728F9A0}"/>
                </a:ext>
              </a:extLst>
            </p:cNvPr>
            <p:cNvSpPr/>
            <p:nvPr/>
          </p:nvSpPr>
          <p:spPr>
            <a:xfrm>
              <a:off x="5788080" y="2489400"/>
              <a:ext cx="82080" cy="29520"/>
            </a:xfrm>
            <a:custGeom>
              <a:avLst/>
              <a:gdLst/>
              <a:ahLst/>
              <a:cxnLst/>
              <a:rect l="l" t="t" r="r" b="b"/>
              <a:pathLst>
                <a:path w="228" h="82" extrusionOk="0">
                  <a:moveTo>
                    <a:pt x="0" y="82"/>
                  </a:moveTo>
                  <a:cubicBezTo>
                    <a:pt x="4" y="86"/>
                    <a:pt x="42" y="43"/>
                    <a:pt x="107" y="26"/>
                  </a:cubicBezTo>
                  <a:cubicBezTo>
                    <a:pt x="172" y="8"/>
                    <a:pt x="226" y="26"/>
                    <a:pt x="228" y="20"/>
                  </a:cubicBezTo>
                  <a:cubicBezTo>
                    <a:pt x="229" y="18"/>
                    <a:pt x="216" y="10"/>
                    <a:pt x="193" y="4"/>
                  </a:cubicBezTo>
                  <a:cubicBezTo>
                    <a:pt x="170" y="-1"/>
                    <a:pt x="137" y="-3"/>
                    <a:pt x="102" y="7"/>
                  </a:cubicBezTo>
                  <a:cubicBezTo>
                    <a:pt x="67" y="16"/>
                    <a:pt x="39" y="34"/>
                    <a:pt x="22" y="51"/>
                  </a:cubicBezTo>
                  <a:cubicBezTo>
                    <a:pt x="5" y="67"/>
                    <a:pt x="-2" y="80"/>
                    <a:pt x="0" y="8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3558;p67">
              <a:extLst>
                <a:ext uri="{FF2B5EF4-FFF2-40B4-BE49-F238E27FC236}">
                  <a16:creationId xmlns:a16="http://schemas.microsoft.com/office/drawing/2014/main" id="{F6516EFB-D4D2-E842-56B2-92091E9B63FA}"/>
                </a:ext>
              </a:extLst>
            </p:cNvPr>
            <p:cNvSpPr/>
            <p:nvPr/>
          </p:nvSpPr>
          <p:spPr>
            <a:xfrm>
              <a:off x="5764680" y="2521080"/>
              <a:ext cx="3326040" cy="2357280"/>
            </a:xfrm>
            <a:custGeom>
              <a:avLst/>
              <a:gdLst/>
              <a:ahLst/>
              <a:cxnLst/>
              <a:rect l="l" t="t" r="r" b="b"/>
              <a:pathLst>
                <a:path w="9239" h="6548" extrusionOk="0">
                  <a:moveTo>
                    <a:pt x="8741" y="1692"/>
                  </a:moveTo>
                  <a:lnTo>
                    <a:pt x="8741" y="1692"/>
                  </a:lnTo>
                  <a:lnTo>
                    <a:pt x="8741" y="1692"/>
                  </a:lnTo>
                  <a:cubicBezTo>
                    <a:pt x="8742" y="1411"/>
                    <a:pt x="8297" y="960"/>
                    <a:pt x="7976" y="739"/>
                  </a:cubicBezTo>
                  <a:cubicBezTo>
                    <a:pt x="7820" y="631"/>
                    <a:pt x="7166" y="163"/>
                    <a:pt x="7166" y="163"/>
                  </a:cubicBezTo>
                  <a:lnTo>
                    <a:pt x="7106" y="0"/>
                  </a:lnTo>
                  <a:cubicBezTo>
                    <a:pt x="6506" y="148"/>
                    <a:pt x="5887" y="162"/>
                    <a:pt x="5298" y="126"/>
                  </a:cubicBezTo>
                  <a:lnTo>
                    <a:pt x="5244" y="287"/>
                  </a:lnTo>
                  <a:lnTo>
                    <a:pt x="4516" y="500"/>
                  </a:lnTo>
                  <a:cubicBezTo>
                    <a:pt x="4377" y="532"/>
                    <a:pt x="4000" y="785"/>
                    <a:pt x="3566" y="1215"/>
                  </a:cubicBezTo>
                  <a:cubicBezTo>
                    <a:pt x="3152" y="1626"/>
                    <a:pt x="2336" y="2481"/>
                    <a:pt x="2336" y="2481"/>
                  </a:cubicBezTo>
                  <a:cubicBezTo>
                    <a:pt x="2336" y="2481"/>
                    <a:pt x="2190" y="2333"/>
                    <a:pt x="2023" y="2531"/>
                  </a:cubicBezTo>
                  <a:lnTo>
                    <a:pt x="908" y="897"/>
                  </a:lnTo>
                  <a:lnTo>
                    <a:pt x="0" y="1246"/>
                  </a:lnTo>
                  <a:lnTo>
                    <a:pt x="86" y="1608"/>
                  </a:lnTo>
                  <a:cubicBezTo>
                    <a:pt x="-165" y="2052"/>
                    <a:pt x="637" y="3141"/>
                    <a:pt x="800" y="3412"/>
                  </a:cubicBezTo>
                  <a:cubicBezTo>
                    <a:pt x="800" y="3412"/>
                    <a:pt x="1698" y="4902"/>
                    <a:pt x="2407" y="4632"/>
                  </a:cubicBezTo>
                  <a:cubicBezTo>
                    <a:pt x="2942" y="4428"/>
                    <a:pt x="3575" y="3959"/>
                    <a:pt x="3865" y="3728"/>
                  </a:cubicBezTo>
                  <a:lnTo>
                    <a:pt x="3881" y="6548"/>
                  </a:lnTo>
                  <a:lnTo>
                    <a:pt x="8265" y="6537"/>
                  </a:lnTo>
                  <a:lnTo>
                    <a:pt x="8299" y="6222"/>
                  </a:lnTo>
                  <a:cubicBezTo>
                    <a:pt x="8299" y="6222"/>
                    <a:pt x="8318" y="6042"/>
                    <a:pt x="8347" y="5755"/>
                  </a:cubicBezTo>
                  <a:cubicBezTo>
                    <a:pt x="8458" y="5764"/>
                    <a:pt x="8605" y="5763"/>
                    <a:pt x="8759" y="5726"/>
                  </a:cubicBezTo>
                  <a:cubicBezTo>
                    <a:pt x="9074" y="5651"/>
                    <a:pt x="9213" y="5210"/>
                    <a:pt x="9238" y="4933"/>
                  </a:cubicBezTo>
                  <a:cubicBezTo>
                    <a:pt x="9263" y="4656"/>
                    <a:pt x="8741" y="1692"/>
                    <a:pt x="8741" y="1692"/>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3559;p67">
              <a:extLst>
                <a:ext uri="{FF2B5EF4-FFF2-40B4-BE49-F238E27FC236}">
                  <a16:creationId xmlns:a16="http://schemas.microsoft.com/office/drawing/2014/main" id="{8D1228A9-F611-A4A5-F076-FDB4744F87F8}"/>
                </a:ext>
              </a:extLst>
            </p:cNvPr>
            <p:cNvSpPr/>
            <p:nvPr/>
          </p:nvSpPr>
          <p:spPr>
            <a:xfrm>
              <a:off x="8773920" y="3539520"/>
              <a:ext cx="120240" cy="1045800"/>
            </a:xfrm>
            <a:custGeom>
              <a:avLst/>
              <a:gdLst/>
              <a:ahLst/>
              <a:cxnLst/>
              <a:rect l="l" t="t" r="r" b="b"/>
              <a:pathLst>
                <a:path w="334" h="2905" extrusionOk="0">
                  <a:moveTo>
                    <a:pt x="0" y="2905"/>
                  </a:moveTo>
                  <a:cubicBezTo>
                    <a:pt x="386" y="2003"/>
                    <a:pt x="356" y="981"/>
                    <a:pt x="303" y="0"/>
                  </a:cubicBezTo>
                  <a:lnTo>
                    <a:pt x="0" y="290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3560;p67">
              <a:extLst>
                <a:ext uri="{FF2B5EF4-FFF2-40B4-BE49-F238E27FC236}">
                  <a16:creationId xmlns:a16="http://schemas.microsoft.com/office/drawing/2014/main" id="{2FDD6068-7527-E434-8048-406E660A0D57}"/>
                </a:ext>
              </a:extLst>
            </p:cNvPr>
            <p:cNvSpPr/>
            <p:nvPr/>
          </p:nvSpPr>
          <p:spPr>
            <a:xfrm>
              <a:off x="8746920" y="3316320"/>
              <a:ext cx="164520" cy="1496520"/>
            </a:xfrm>
            <a:custGeom>
              <a:avLst/>
              <a:gdLst/>
              <a:ahLst/>
              <a:cxnLst/>
              <a:rect l="l" t="t" r="r" b="b"/>
              <a:pathLst>
                <a:path w="457" h="4157" extrusionOk="0">
                  <a:moveTo>
                    <a:pt x="457" y="0"/>
                  </a:moveTo>
                  <a:cubicBezTo>
                    <a:pt x="462" y="0"/>
                    <a:pt x="364" y="931"/>
                    <a:pt x="238" y="2080"/>
                  </a:cubicBezTo>
                  <a:cubicBezTo>
                    <a:pt x="112" y="3228"/>
                    <a:pt x="5" y="4157"/>
                    <a:pt x="0" y="4157"/>
                  </a:cubicBezTo>
                  <a:cubicBezTo>
                    <a:pt x="-5" y="4156"/>
                    <a:pt x="93" y="3226"/>
                    <a:pt x="220" y="2078"/>
                  </a:cubicBezTo>
                  <a:cubicBezTo>
                    <a:pt x="346" y="929"/>
                    <a:pt x="452" y="-1"/>
                    <a:pt x="4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3" name="Google Shape;3561;p67">
              <a:extLst>
                <a:ext uri="{FF2B5EF4-FFF2-40B4-BE49-F238E27FC236}">
                  <a16:creationId xmlns:a16="http://schemas.microsoft.com/office/drawing/2014/main" id="{E3017F93-B279-01A4-C7D0-C07450F15216}"/>
                </a:ext>
              </a:extLst>
            </p:cNvPr>
            <p:cNvSpPr/>
            <p:nvPr/>
          </p:nvSpPr>
          <p:spPr>
            <a:xfrm>
              <a:off x="7464600" y="3949560"/>
              <a:ext cx="20160" cy="859680"/>
            </a:xfrm>
            <a:custGeom>
              <a:avLst/>
              <a:gdLst/>
              <a:ahLst/>
              <a:cxnLst/>
              <a:rect l="l" t="t" r="r" b="b"/>
              <a:pathLst>
                <a:path w="56" h="2388" extrusionOk="0">
                  <a:moveTo>
                    <a:pt x="1" y="2388"/>
                  </a:moveTo>
                  <a:cubicBezTo>
                    <a:pt x="-4" y="2388"/>
                    <a:pt x="4" y="1853"/>
                    <a:pt x="19" y="1194"/>
                  </a:cubicBezTo>
                  <a:cubicBezTo>
                    <a:pt x="34" y="535"/>
                    <a:pt x="50" y="0"/>
                    <a:pt x="55" y="0"/>
                  </a:cubicBezTo>
                  <a:cubicBezTo>
                    <a:pt x="60" y="0"/>
                    <a:pt x="52" y="535"/>
                    <a:pt x="37" y="1195"/>
                  </a:cubicBezTo>
                  <a:cubicBezTo>
                    <a:pt x="22" y="1854"/>
                    <a:pt x="6" y="2388"/>
                    <a:pt x="1" y="238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4" name="Google Shape;3562;p67">
              <a:extLst>
                <a:ext uri="{FF2B5EF4-FFF2-40B4-BE49-F238E27FC236}">
                  <a16:creationId xmlns:a16="http://schemas.microsoft.com/office/drawing/2014/main" id="{E29C9E63-E774-8AAB-27D2-50313CCA6632}"/>
                </a:ext>
              </a:extLst>
            </p:cNvPr>
            <p:cNvSpPr/>
            <p:nvPr/>
          </p:nvSpPr>
          <p:spPr>
            <a:xfrm>
              <a:off x="7652520" y="2579760"/>
              <a:ext cx="691920" cy="63360"/>
            </a:xfrm>
            <a:custGeom>
              <a:avLst/>
              <a:gdLst/>
              <a:ahLst/>
              <a:cxnLst/>
              <a:rect l="l" t="t" r="r" b="b"/>
              <a:pathLst>
                <a:path w="1922" h="176" extrusionOk="0">
                  <a:moveTo>
                    <a:pt x="1922" y="0"/>
                  </a:moveTo>
                  <a:cubicBezTo>
                    <a:pt x="1923" y="1"/>
                    <a:pt x="1916" y="4"/>
                    <a:pt x="1904" y="8"/>
                  </a:cubicBezTo>
                  <a:cubicBezTo>
                    <a:pt x="1890" y="12"/>
                    <a:pt x="1872" y="18"/>
                    <a:pt x="1850" y="25"/>
                  </a:cubicBezTo>
                  <a:cubicBezTo>
                    <a:pt x="1827" y="33"/>
                    <a:pt x="1798" y="42"/>
                    <a:pt x="1764" y="50"/>
                  </a:cubicBezTo>
                  <a:cubicBezTo>
                    <a:pt x="1730" y="59"/>
                    <a:pt x="1692" y="70"/>
                    <a:pt x="1649" y="79"/>
                  </a:cubicBezTo>
                  <a:cubicBezTo>
                    <a:pt x="1564" y="100"/>
                    <a:pt x="1460" y="118"/>
                    <a:pt x="1345" y="135"/>
                  </a:cubicBezTo>
                  <a:cubicBezTo>
                    <a:pt x="1230" y="150"/>
                    <a:pt x="1103" y="163"/>
                    <a:pt x="969" y="170"/>
                  </a:cubicBezTo>
                  <a:cubicBezTo>
                    <a:pt x="701" y="183"/>
                    <a:pt x="457" y="173"/>
                    <a:pt x="282" y="158"/>
                  </a:cubicBezTo>
                  <a:cubicBezTo>
                    <a:pt x="195" y="150"/>
                    <a:pt x="124" y="143"/>
                    <a:pt x="75" y="136"/>
                  </a:cubicBezTo>
                  <a:cubicBezTo>
                    <a:pt x="53" y="133"/>
                    <a:pt x="34" y="130"/>
                    <a:pt x="20" y="128"/>
                  </a:cubicBezTo>
                  <a:cubicBezTo>
                    <a:pt x="7" y="126"/>
                    <a:pt x="0" y="124"/>
                    <a:pt x="0" y="124"/>
                  </a:cubicBezTo>
                  <a:cubicBezTo>
                    <a:pt x="0" y="123"/>
                    <a:pt x="7" y="123"/>
                    <a:pt x="20" y="124"/>
                  </a:cubicBezTo>
                  <a:cubicBezTo>
                    <a:pt x="35" y="125"/>
                    <a:pt x="53" y="127"/>
                    <a:pt x="76" y="129"/>
                  </a:cubicBezTo>
                  <a:cubicBezTo>
                    <a:pt x="125" y="133"/>
                    <a:pt x="196" y="139"/>
                    <a:pt x="283" y="145"/>
                  </a:cubicBezTo>
                  <a:cubicBezTo>
                    <a:pt x="458" y="156"/>
                    <a:pt x="701" y="165"/>
                    <a:pt x="968" y="152"/>
                  </a:cubicBezTo>
                  <a:cubicBezTo>
                    <a:pt x="1101" y="145"/>
                    <a:pt x="1228" y="133"/>
                    <a:pt x="1343" y="118"/>
                  </a:cubicBezTo>
                  <a:cubicBezTo>
                    <a:pt x="1458" y="102"/>
                    <a:pt x="1561" y="85"/>
                    <a:pt x="1646" y="66"/>
                  </a:cubicBezTo>
                  <a:cubicBezTo>
                    <a:pt x="1689" y="58"/>
                    <a:pt x="1728" y="48"/>
                    <a:pt x="1762" y="40"/>
                  </a:cubicBezTo>
                  <a:cubicBezTo>
                    <a:pt x="1796" y="33"/>
                    <a:pt x="1825" y="25"/>
                    <a:pt x="1848" y="18"/>
                  </a:cubicBezTo>
                  <a:cubicBezTo>
                    <a:pt x="1870" y="13"/>
                    <a:pt x="1888" y="8"/>
                    <a:pt x="1903" y="4"/>
                  </a:cubicBezTo>
                  <a:cubicBezTo>
                    <a:pt x="1915" y="1"/>
                    <a:pt x="1922" y="0"/>
                    <a:pt x="19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3563;p67">
              <a:extLst>
                <a:ext uri="{FF2B5EF4-FFF2-40B4-BE49-F238E27FC236}">
                  <a16:creationId xmlns:a16="http://schemas.microsoft.com/office/drawing/2014/main" id="{41997768-F9D6-7AAD-A969-75DDABC146CA}"/>
                </a:ext>
              </a:extLst>
            </p:cNvPr>
            <p:cNvSpPr/>
            <p:nvPr/>
          </p:nvSpPr>
          <p:spPr>
            <a:xfrm>
              <a:off x="6910200" y="3575880"/>
              <a:ext cx="623520" cy="465120"/>
            </a:xfrm>
            <a:custGeom>
              <a:avLst/>
              <a:gdLst/>
              <a:ahLst/>
              <a:cxnLst/>
              <a:rect l="l" t="t" r="r" b="b"/>
              <a:pathLst>
                <a:path w="1732" h="1292" extrusionOk="0">
                  <a:moveTo>
                    <a:pt x="0" y="1292"/>
                  </a:moveTo>
                  <a:cubicBezTo>
                    <a:pt x="0" y="1292"/>
                    <a:pt x="7" y="1288"/>
                    <a:pt x="19" y="1280"/>
                  </a:cubicBezTo>
                  <a:cubicBezTo>
                    <a:pt x="32" y="1271"/>
                    <a:pt x="50" y="1260"/>
                    <a:pt x="71" y="1245"/>
                  </a:cubicBezTo>
                  <a:cubicBezTo>
                    <a:pt x="117" y="1215"/>
                    <a:pt x="182" y="1170"/>
                    <a:pt x="262" y="1114"/>
                  </a:cubicBezTo>
                  <a:cubicBezTo>
                    <a:pt x="422" y="1001"/>
                    <a:pt x="641" y="844"/>
                    <a:pt x="880" y="665"/>
                  </a:cubicBezTo>
                  <a:cubicBezTo>
                    <a:pt x="1119" y="487"/>
                    <a:pt x="1333" y="322"/>
                    <a:pt x="1486" y="200"/>
                  </a:cubicBezTo>
                  <a:cubicBezTo>
                    <a:pt x="1563" y="140"/>
                    <a:pt x="1625" y="90"/>
                    <a:pt x="1667" y="55"/>
                  </a:cubicBezTo>
                  <a:cubicBezTo>
                    <a:pt x="1687" y="39"/>
                    <a:pt x="1703" y="25"/>
                    <a:pt x="1715" y="15"/>
                  </a:cubicBezTo>
                  <a:cubicBezTo>
                    <a:pt x="1726" y="6"/>
                    <a:pt x="1732" y="1"/>
                    <a:pt x="1732" y="0"/>
                  </a:cubicBezTo>
                  <a:cubicBezTo>
                    <a:pt x="1731" y="0"/>
                    <a:pt x="1725" y="4"/>
                    <a:pt x="1713" y="13"/>
                  </a:cubicBezTo>
                  <a:cubicBezTo>
                    <a:pt x="1701" y="22"/>
                    <a:pt x="1684" y="35"/>
                    <a:pt x="1663" y="50"/>
                  </a:cubicBezTo>
                  <a:cubicBezTo>
                    <a:pt x="1618" y="85"/>
                    <a:pt x="1556" y="133"/>
                    <a:pt x="1479" y="191"/>
                  </a:cubicBezTo>
                  <a:cubicBezTo>
                    <a:pt x="1324" y="310"/>
                    <a:pt x="1109" y="474"/>
                    <a:pt x="870" y="652"/>
                  </a:cubicBezTo>
                  <a:cubicBezTo>
                    <a:pt x="631" y="830"/>
                    <a:pt x="413" y="989"/>
                    <a:pt x="255" y="1104"/>
                  </a:cubicBezTo>
                  <a:cubicBezTo>
                    <a:pt x="177" y="1161"/>
                    <a:pt x="113" y="1207"/>
                    <a:pt x="68" y="1240"/>
                  </a:cubicBezTo>
                  <a:cubicBezTo>
                    <a:pt x="47" y="1256"/>
                    <a:pt x="30" y="1268"/>
                    <a:pt x="17" y="1278"/>
                  </a:cubicBezTo>
                  <a:cubicBezTo>
                    <a:pt x="6" y="1286"/>
                    <a:pt x="0" y="1291"/>
                    <a:pt x="0" y="12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6" name="Google Shape;3564;p67">
              <a:extLst>
                <a:ext uri="{FF2B5EF4-FFF2-40B4-BE49-F238E27FC236}">
                  <a16:creationId xmlns:a16="http://schemas.microsoft.com/office/drawing/2014/main" id="{16417968-A2BD-F8B5-E23A-B5FA014E427A}"/>
                </a:ext>
              </a:extLst>
            </p:cNvPr>
            <p:cNvSpPr/>
            <p:nvPr/>
          </p:nvSpPr>
          <p:spPr>
            <a:xfrm>
              <a:off x="6522840" y="3400200"/>
              <a:ext cx="91800" cy="288720"/>
            </a:xfrm>
            <a:custGeom>
              <a:avLst/>
              <a:gdLst/>
              <a:ahLst/>
              <a:cxnLst/>
              <a:rect l="l" t="t" r="r" b="b"/>
              <a:pathLst>
                <a:path w="255" h="802" extrusionOk="0">
                  <a:moveTo>
                    <a:pt x="6" y="802"/>
                  </a:moveTo>
                  <a:cubicBezTo>
                    <a:pt x="9" y="802"/>
                    <a:pt x="7" y="754"/>
                    <a:pt x="13" y="677"/>
                  </a:cubicBezTo>
                  <a:cubicBezTo>
                    <a:pt x="18" y="600"/>
                    <a:pt x="34" y="494"/>
                    <a:pt x="68" y="382"/>
                  </a:cubicBezTo>
                  <a:cubicBezTo>
                    <a:pt x="104" y="270"/>
                    <a:pt x="151" y="173"/>
                    <a:pt x="190" y="107"/>
                  </a:cubicBezTo>
                  <a:cubicBezTo>
                    <a:pt x="229" y="40"/>
                    <a:pt x="258" y="2"/>
                    <a:pt x="255" y="0"/>
                  </a:cubicBezTo>
                  <a:cubicBezTo>
                    <a:pt x="254" y="-1"/>
                    <a:pt x="247" y="8"/>
                    <a:pt x="233" y="25"/>
                  </a:cubicBezTo>
                  <a:cubicBezTo>
                    <a:pt x="219" y="42"/>
                    <a:pt x="201" y="68"/>
                    <a:pt x="180" y="101"/>
                  </a:cubicBezTo>
                  <a:cubicBezTo>
                    <a:pt x="138" y="166"/>
                    <a:pt x="88" y="263"/>
                    <a:pt x="53" y="377"/>
                  </a:cubicBezTo>
                  <a:cubicBezTo>
                    <a:pt x="17" y="491"/>
                    <a:pt x="3" y="599"/>
                    <a:pt x="1" y="677"/>
                  </a:cubicBezTo>
                  <a:cubicBezTo>
                    <a:pt x="0" y="716"/>
                    <a:pt x="0" y="747"/>
                    <a:pt x="2" y="769"/>
                  </a:cubicBezTo>
                  <a:cubicBezTo>
                    <a:pt x="3" y="791"/>
                    <a:pt x="5" y="802"/>
                    <a:pt x="6" y="8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3565;p67">
              <a:extLst>
                <a:ext uri="{FF2B5EF4-FFF2-40B4-BE49-F238E27FC236}">
                  <a16:creationId xmlns:a16="http://schemas.microsoft.com/office/drawing/2014/main" id="{3D7185CB-B0E6-026F-476F-87461723BD22}"/>
                </a:ext>
              </a:extLst>
            </p:cNvPr>
            <p:cNvSpPr/>
            <p:nvPr/>
          </p:nvSpPr>
          <p:spPr>
            <a:xfrm>
              <a:off x="6444360" y="3426120"/>
              <a:ext cx="37080" cy="236880"/>
            </a:xfrm>
            <a:custGeom>
              <a:avLst/>
              <a:gdLst/>
              <a:ahLst/>
              <a:cxnLst/>
              <a:rect l="l" t="t" r="r" b="b"/>
              <a:pathLst>
                <a:path w="103" h="658" extrusionOk="0">
                  <a:moveTo>
                    <a:pt x="27" y="658"/>
                  </a:moveTo>
                  <a:cubicBezTo>
                    <a:pt x="29" y="658"/>
                    <a:pt x="23" y="621"/>
                    <a:pt x="19" y="560"/>
                  </a:cubicBezTo>
                  <a:cubicBezTo>
                    <a:pt x="14" y="500"/>
                    <a:pt x="13" y="416"/>
                    <a:pt x="23" y="325"/>
                  </a:cubicBezTo>
                  <a:cubicBezTo>
                    <a:pt x="34" y="233"/>
                    <a:pt x="54" y="152"/>
                    <a:pt x="72" y="94"/>
                  </a:cubicBezTo>
                  <a:cubicBezTo>
                    <a:pt x="91" y="36"/>
                    <a:pt x="105" y="1"/>
                    <a:pt x="103" y="0"/>
                  </a:cubicBezTo>
                  <a:cubicBezTo>
                    <a:pt x="101" y="0"/>
                    <a:pt x="97" y="8"/>
                    <a:pt x="89" y="23"/>
                  </a:cubicBezTo>
                  <a:cubicBezTo>
                    <a:pt x="82" y="39"/>
                    <a:pt x="72" y="61"/>
                    <a:pt x="61" y="90"/>
                  </a:cubicBezTo>
                  <a:cubicBezTo>
                    <a:pt x="40" y="147"/>
                    <a:pt x="17" y="230"/>
                    <a:pt x="7" y="323"/>
                  </a:cubicBezTo>
                  <a:cubicBezTo>
                    <a:pt x="-4" y="416"/>
                    <a:pt x="-1" y="501"/>
                    <a:pt x="7" y="561"/>
                  </a:cubicBezTo>
                  <a:cubicBezTo>
                    <a:pt x="11" y="592"/>
                    <a:pt x="15" y="616"/>
                    <a:pt x="19" y="633"/>
                  </a:cubicBezTo>
                  <a:cubicBezTo>
                    <a:pt x="23" y="650"/>
                    <a:pt x="26" y="659"/>
                    <a:pt x="27" y="65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3566;p67">
              <a:extLst>
                <a:ext uri="{FF2B5EF4-FFF2-40B4-BE49-F238E27FC236}">
                  <a16:creationId xmlns:a16="http://schemas.microsoft.com/office/drawing/2014/main" id="{622D22DC-206B-1806-33A6-7320DB44F9FC}"/>
                </a:ext>
              </a:extLst>
            </p:cNvPr>
            <p:cNvSpPr/>
            <p:nvPr/>
          </p:nvSpPr>
          <p:spPr>
            <a:xfrm>
              <a:off x="7397280" y="2816640"/>
              <a:ext cx="305280" cy="627480"/>
            </a:xfrm>
            <a:custGeom>
              <a:avLst/>
              <a:gdLst/>
              <a:ahLst/>
              <a:cxnLst/>
              <a:rect l="l" t="t" r="r" b="b"/>
              <a:pathLst>
                <a:path w="848" h="1743" extrusionOk="0">
                  <a:moveTo>
                    <a:pt x="625" y="1743"/>
                  </a:moveTo>
                  <a:cubicBezTo>
                    <a:pt x="624" y="1742"/>
                    <a:pt x="641" y="1717"/>
                    <a:pt x="669" y="1670"/>
                  </a:cubicBezTo>
                  <a:cubicBezTo>
                    <a:pt x="698" y="1623"/>
                    <a:pt x="734" y="1551"/>
                    <a:pt x="767" y="1459"/>
                  </a:cubicBezTo>
                  <a:cubicBezTo>
                    <a:pt x="799" y="1366"/>
                    <a:pt x="825" y="1251"/>
                    <a:pt x="830" y="1122"/>
                  </a:cubicBezTo>
                  <a:cubicBezTo>
                    <a:pt x="835" y="992"/>
                    <a:pt x="817" y="849"/>
                    <a:pt x="767" y="708"/>
                  </a:cubicBezTo>
                  <a:cubicBezTo>
                    <a:pt x="716" y="568"/>
                    <a:pt x="639" y="445"/>
                    <a:pt x="552" y="349"/>
                  </a:cubicBezTo>
                  <a:cubicBezTo>
                    <a:pt x="466" y="252"/>
                    <a:pt x="374" y="179"/>
                    <a:pt x="290" y="128"/>
                  </a:cubicBezTo>
                  <a:cubicBezTo>
                    <a:pt x="206" y="78"/>
                    <a:pt x="132" y="47"/>
                    <a:pt x="81" y="29"/>
                  </a:cubicBezTo>
                  <a:cubicBezTo>
                    <a:pt x="29" y="10"/>
                    <a:pt x="-1" y="2"/>
                    <a:pt x="0" y="0"/>
                  </a:cubicBezTo>
                  <a:cubicBezTo>
                    <a:pt x="0" y="0"/>
                    <a:pt x="7" y="1"/>
                    <a:pt x="22" y="5"/>
                  </a:cubicBezTo>
                  <a:cubicBezTo>
                    <a:pt x="36" y="9"/>
                    <a:pt x="57" y="12"/>
                    <a:pt x="83" y="22"/>
                  </a:cubicBezTo>
                  <a:cubicBezTo>
                    <a:pt x="136" y="38"/>
                    <a:pt x="211" y="67"/>
                    <a:pt x="296" y="117"/>
                  </a:cubicBezTo>
                  <a:cubicBezTo>
                    <a:pt x="382" y="167"/>
                    <a:pt x="477" y="240"/>
                    <a:pt x="565" y="338"/>
                  </a:cubicBezTo>
                  <a:cubicBezTo>
                    <a:pt x="653" y="435"/>
                    <a:pt x="732" y="559"/>
                    <a:pt x="785" y="702"/>
                  </a:cubicBezTo>
                  <a:cubicBezTo>
                    <a:pt x="835" y="845"/>
                    <a:pt x="853" y="991"/>
                    <a:pt x="847" y="1122"/>
                  </a:cubicBezTo>
                  <a:cubicBezTo>
                    <a:pt x="841" y="1254"/>
                    <a:pt x="814" y="1370"/>
                    <a:pt x="779" y="1463"/>
                  </a:cubicBezTo>
                  <a:cubicBezTo>
                    <a:pt x="745" y="1556"/>
                    <a:pt x="706" y="1627"/>
                    <a:pt x="676" y="1673"/>
                  </a:cubicBezTo>
                  <a:cubicBezTo>
                    <a:pt x="661" y="1697"/>
                    <a:pt x="647" y="1714"/>
                    <a:pt x="639" y="1726"/>
                  </a:cubicBezTo>
                  <a:cubicBezTo>
                    <a:pt x="630" y="1737"/>
                    <a:pt x="626" y="1743"/>
                    <a:pt x="625" y="17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3567;p67">
              <a:extLst>
                <a:ext uri="{FF2B5EF4-FFF2-40B4-BE49-F238E27FC236}">
                  <a16:creationId xmlns:a16="http://schemas.microsoft.com/office/drawing/2014/main" id="{69E0A8D4-0361-1B1C-B427-507220B3558C}"/>
                </a:ext>
              </a:extLst>
            </p:cNvPr>
            <p:cNvSpPr/>
            <p:nvPr/>
          </p:nvSpPr>
          <p:spPr>
            <a:xfrm>
              <a:off x="7153560" y="3537360"/>
              <a:ext cx="427680" cy="327960"/>
            </a:xfrm>
            <a:custGeom>
              <a:avLst/>
              <a:gdLst/>
              <a:ahLst/>
              <a:cxnLst/>
              <a:rect l="l" t="t" r="r" b="b"/>
              <a:pathLst>
                <a:path w="1188" h="911" extrusionOk="0">
                  <a:moveTo>
                    <a:pt x="1188" y="0"/>
                  </a:moveTo>
                  <a:cubicBezTo>
                    <a:pt x="1188" y="0"/>
                    <a:pt x="388" y="624"/>
                    <a:pt x="0" y="911"/>
                  </a:cubicBezTo>
                  <a:cubicBezTo>
                    <a:pt x="511" y="847"/>
                    <a:pt x="971" y="467"/>
                    <a:pt x="1188"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3568;p67">
              <a:extLst>
                <a:ext uri="{FF2B5EF4-FFF2-40B4-BE49-F238E27FC236}">
                  <a16:creationId xmlns:a16="http://schemas.microsoft.com/office/drawing/2014/main" id="{052359FA-24DF-A855-6ED7-F0BB4B87A492}"/>
                </a:ext>
              </a:extLst>
            </p:cNvPr>
            <p:cNvSpPr/>
            <p:nvPr/>
          </p:nvSpPr>
          <p:spPr>
            <a:xfrm>
              <a:off x="1503000" y="3154680"/>
              <a:ext cx="2203560" cy="1674000"/>
            </a:xfrm>
            <a:custGeom>
              <a:avLst/>
              <a:gdLst/>
              <a:ahLst/>
              <a:cxnLst/>
              <a:rect l="l" t="t" r="r" b="b"/>
              <a:pathLst>
                <a:path w="6121" h="4650" extrusionOk="0">
                  <a:moveTo>
                    <a:pt x="6121" y="2034"/>
                  </a:moveTo>
                  <a:cubicBezTo>
                    <a:pt x="6121" y="2034"/>
                    <a:pt x="4974" y="1031"/>
                    <a:pt x="4827" y="894"/>
                  </a:cubicBezTo>
                  <a:cubicBezTo>
                    <a:pt x="4250" y="354"/>
                    <a:pt x="3822" y="331"/>
                    <a:pt x="3822" y="331"/>
                  </a:cubicBezTo>
                  <a:lnTo>
                    <a:pt x="3303" y="219"/>
                  </a:lnTo>
                  <a:lnTo>
                    <a:pt x="1889" y="0"/>
                  </a:lnTo>
                  <a:lnTo>
                    <a:pt x="600" y="202"/>
                  </a:lnTo>
                  <a:lnTo>
                    <a:pt x="178" y="2018"/>
                  </a:lnTo>
                  <a:lnTo>
                    <a:pt x="148" y="2933"/>
                  </a:lnTo>
                  <a:lnTo>
                    <a:pt x="0" y="4650"/>
                  </a:lnTo>
                  <a:lnTo>
                    <a:pt x="4468" y="4650"/>
                  </a:lnTo>
                  <a:lnTo>
                    <a:pt x="4444" y="4269"/>
                  </a:lnTo>
                  <a:lnTo>
                    <a:pt x="4562" y="2602"/>
                  </a:lnTo>
                  <a:lnTo>
                    <a:pt x="4546" y="2925"/>
                  </a:lnTo>
                  <a:lnTo>
                    <a:pt x="5099" y="3400"/>
                  </a:lnTo>
                  <a:lnTo>
                    <a:pt x="6121" y="20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3569;p67">
              <a:extLst>
                <a:ext uri="{FF2B5EF4-FFF2-40B4-BE49-F238E27FC236}">
                  <a16:creationId xmlns:a16="http://schemas.microsoft.com/office/drawing/2014/main" id="{B646243B-716E-1676-B6F4-19D3773A545C}"/>
                </a:ext>
              </a:extLst>
            </p:cNvPr>
            <p:cNvSpPr/>
            <p:nvPr/>
          </p:nvSpPr>
          <p:spPr>
            <a:xfrm>
              <a:off x="3116880" y="3809160"/>
              <a:ext cx="45360" cy="669600"/>
            </a:xfrm>
            <a:custGeom>
              <a:avLst/>
              <a:gdLst/>
              <a:ahLst/>
              <a:cxnLst/>
              <a:rect l="l" t="t" r="r" b="b"/>
              <a:pathLst>
                <a:path w="126" h="1860" extrusionOk="0">
                  <a:moveTo>
                    <a:pt x="126" y="0"/>
                  </a:moveTo>
                  <a:cubicBezTo>
                    <a:pt x="126" y="0"/>
                    <a:pt x="127" y="6"/>
                    <a:pt x="126" y="19"/>
                  </a:cubicBezTo>
                  <a:cubicBezTo>
                    <a:pt x="126" y="33"/>
                    <a:pt x="125" y="51"/>
                    <a:pt x="124" y="73"/>
                  </a:cubicBezTo>
                  <a:cubicBezTo>
                    <a:pt x="121" y="122"/>
                    <a:pt x="117" y="190"/>
                    <a:pt x="113" y="273"/>
                  </a:cubicBezTo>
                  <a:cubicBezTo>
                    <a:pt x="102" y="443"/>
                    <a:pt x="87" y="674"/>
                    <a:pt x="70" y="931"/>
                  </a:cubicBezTo>
                  <a:cubicBezTo>
                    <a:pt x="52" y="1187"/>
                    <a:pt x="36" y="1418"/>
                    <a:pt x="24" y="1588"/>
                  </a:cubicBezTo>
                  <a:cubicBezTo>
                    <a:pt x="17" y="1671"/>
                    <a:pt x="12" y="1739"/>
                    <a:pt x="8" y="1787"/>
                  </a:cubicBezTo>
                  <a:cubicBezTo>
                    <a:pt x="6" y="1810"/>
                    <a:pt x="4" y="1828"/>
                    <a:pt x="3" y="1842"/>
                  </a:cubicBezTo>
                  <a:cubicBezTo>
                    <a:pt x="2" y="1854"/>
                    <a:pt x="1" y="1860"/>
                    <a:pt x="0" y="1860"/>
                  </a:cubicBezTo>
                  <a:cubicBezTo>
                    <a:pt x="0" y="1860"/>
                    <a:pt x="0" y="1854"/>
                    <a:pt x="0" y="1841"/>
                  </a:cubicBezTo>
                  <a:cubicBezTo>
                    <a:pt x="0" y="1827"/>
                    <a:pt x="1" y="1809"/>
                    <a:pt x="2" y="1787"/>
                  </a:cubicBezTo>
                  <a:cubicBezTo>
                    <a:pt x="5" y="1738"/>
                    <a:pt x="9" y="1670"/>
                    <a:pt x="13" y="1587"/>
                  </a:cubicBezTo>
                  <a:cubicBezTo>
                    <a:pt x="24" y="1418"/>
                    <a:pt x="39" y="1186"/>
                    <a:pt x="56" y="930"/>
                  </a:cubicBezTo>
                  <a:cubicBezTo>
                    <a:pt x="74" y="674"/>
                    <a:pt x="90" y="442"/>
                    <a:pt x="102" y="272"/>
                  </a:cubicBezTo>
                  <a:cubicBezTo>
                    <a:pt x="109" y="189"/>
                    <a:pt x="114" y="122"/>
                    <a:pt x="118" y="73"/>
                  </a:cubicBezTo>
                  <a:cubicBezTo>
                    <a:pt x="120" y="51"/>
                    <a:pt x="122" y="33"/>
                    <a:pt x="123" y="19"/>
                  </a:cubicBezTo>
                  <a:cubicBezTo>
                    <a:pt x="125" y="6"/>
                    <a:pt x="125" y="0"/>
                    <a:pt x="126"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3570;p67">
              <a:extLst>
                <a:ext uri="{FF2B5EF4-FFF2-40B4-BE49-F238E27FC236}">
                  <a16:creationId xmlns:a16="http://schemas.microsoft.com/office/drawing/2014/main" id="{8C1EEB34-FF98-AECD-D2D7-0912F9BDE157}"/>
                </a:ext>
              </a:extLst>
            </p:cNvPr>
            <p:cNvSpPr/>
            <p:nvPr/>
          </p:nvSpPr>
          <p:spPr>
            <a:xfrm>
              <a:off x="3139560" y="3749040"/>
              <a:ext cx="63720" cy="413640"/>
            </a:xfrm>
            <a:custGeom>
              <a:avLst/>
              <a:gdLst/>
              <a:ahLst/>
              <a:cxnLst/>
              <a:rect l="l" t="t" r="r" b="b"/>
              <a:pathLst>
                <a:path w="177" h="1149" extrusionOk="0">
                  <a:moveTo>
                    <a:pt x="76" y="0"/>
                  </a:moveTo>
                  <a:cubicBezTo>
                    <a:pt x="74" y="21"/>
                    <a:pt x="1" y="1127"/>
                    <a:pt x="0" y="1149"/>
                  </a:cubicBezTo>
                  <a:cubicBezTo>
                    <a:pt x="187" y="784"/>
                    <a:pt x="248" y="372"/>
                    <a:pt x="7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3571;p67">
              <a:extLst>
                <a:ext uri="{FF2B5EF4-FFF2-40B4-BE49-F238E27FC236}">
                  <a16:creationId xmlns:a16="http://schemas.microsoft.com/office/drawing/2014/main" id="{C7B121AB-4A34-122F-10F8-B3455D540264}"/>
                </a:ext>
              </a:extLst>
            </p:cNvPr>
            <p:cNvSpPr/>
            <p:nvPr/>
          </p:nvSpPr>
          <p:spPr>
            <a:xfrm>
              <a:off x="1540080" y="3999240"/>
              <a:ext cx="117720" cy="393120"/>
            </a:xfrm>
            <a:custGeom>
              <a:avLst/>
              <a:gdLst/>
              <a:ahLst/>
              <a:cxnLst/>
              <a:rect l="l" t="t" r="r" b="b"/>
              <a:pathLst>
                <a:path w="327" h="1092" extrusionOk="0">
                  <a:moveTo>
                    <a:pt x="0" y="1092"/>
                  </a:moveTo>
                  <a:cubicBezTo>
                    <a:pt x="316" y="823"/>
                    <a:pt x="351" y="413"/>
                    <a:pt x="317" y="0"/>
                  </a:cubicBezTo>
                  <a:lnTo>
                    <a:pt x="46" y="546"/>
                  </a:lnTo>
                  <a:lnTo>
                    <a:pt x="0" y="109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3572;p67">
              <a:extLst>
                <a:ext uri="{FF2B5EF4-FFF2-40B4-BE49-F238E27FC236}">
                  <a16:creationId xmlns:a16="http://schemas.microsoft.com/office/drawing/2014/main" id="{8717A31D-EE88-DCF2-9299-8893FCAF844D}"/>
                </a:ext>
              </a:extLst>
            </p:cNvPr>
            <p:cNvSpPr/>
            <p:nvPr/>
          </p:nvSpPr>
          <p:spPr>
            <a:xfrm>
              <a:off x="909720" y="3227400"/>
              <a:ext cx="917640" cy="1146600"/>
            </a:xfrm>
            <a:custGeom>
              <a:avLst/>
              <a:gdLst/>
              <a:ahLst/>
              <a:cxnLst/>
              <a:rect l="l" t="t" r="r" b="b"/>
              <a:pathLst>
                <a:path w="2549" h="3185" extrusionOk="0">
                  <a:moveTo>
                    <a:pt x="0" y="2238"/>
                  </a:moveTo>
                  <a:cubicBezTo>
                    <a:pt x="25" y="2238"/>
                    <a:pt x="1514" y="3185"/>
                    <a:pt x="1514" y="3185"/>
                  </a:cubicBezTo>
                  <a:lnTo>
                    <a:pt x="2549" y="1580"/>
                  </a:lnTo>
                  <a:lnTo>
                    <a:pt x="2248" y="0"/>
                  </a:lnTo>
                  <a:cubicBezTo>
                    <a:pt x="2248" y="0"/>
                    <a:pt x="1632" y="93"/>
                    <a:pt x="1363" y="388"/>
                  </a:cubicBezTo>
                  <a:cubicBezTo>
                    <a:pt x="1197" y="569"/>
                    <a:pt x="0" y="2238"/>
                    <a:pt x="0" y="223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3573;p67">
              <a:extLst>
                <a:ext uri="{FF2B5EF4-FFF2-40B4-BE49-F238E27FC236}">
                  <a16:creationId xmlns:a16="http://schemas.microsoft.com/office/drawing/2014/main" id="{D0177D31-37A8-2C34-6E08-100FFE89D325}"/>
                </a:ext>
              </a:extLst>
            </p:cNvPr>
            <p:cNvSpPr/>
            <p:nvPr/>
          </p:nvSpPr>
          <p:spPr>
            <a:xfrm>
              <a:off x="1567080" y="3303720"/>
              <a:ext cx="263160" cy="436320"/>
            </a:xfrm>
            <a:custGeom>
              <a:avLst/>
              <a:gdLst/>
              <a:ahLst/>
              <a:cxnLst/>
              <a:rect l="l" t="t" r="r" b="b"/>
              <a:pathLst>
                <a:path w="731" h="1212" extrusionOk="0">
                  <a:moveTo>
                    <a:pt x="659" y="1212"/>
                  </a:moveTo>
                  <a:cubicBezTo>
                    <a:pt x="657" y="1211"/>
                    <a:pt x="664" y="1190"/>
                    <a:pt x="674" y="1151"/>
                  </a:cubicBezTo>
                  <a:cubicBezTo>
                    <a:pt x="684" y="1112"/>
                    <a:pt x="697" y="1055"/>
                    <a:pt x="706" y="984"/>
                  </a:cubicBezTo>
                  <a:cubicBezTo>
                    <a:pt x="714" y="912"/>
                    <a:pt x="719" y="826"/>
                    <a:pt x="710" y="732"/>
                  </a:cubicBezTo>
                  <a:cubicBezTo>
                    <a:pt x="701" y="638"/>
                    <a:pt x="680" y="534"/>
                    <a:pt x="629" y="438"/>
                  </a:cubicBezTo>
                  <a:cubicBezTo>
                    <a:pt x="577" y="343"/>
                    <a:pt x="505" y="264"/>
                    <a:pt x="434" y="203"/>
                  </a:cubicBezTo>
                  <a:cubicBezTo>
                    <a:pt x="361" y="142"/>
                    <a:pt x="287" y="99"/>
                    <a:pt x="221" y="70"/>
                  </a:cubicBezTo>
                  <a:cubicBezTo>
                    <a:pt x="90" y="11"/>
                    <a:pt x="-1" y="5"/>
                    <a:pt x="0" y="0"/>
                  </a:cubicBezTo>
                  <a:cubicBezTo>
                    <a:pt x="0" y="-1"/>
                    <a:pt x="6" y="0"/>
                    <a:pt x="16" y="1"/>
                  </a:cubicBezTo>
                  <a:cubicBezTo>
                    <a:pt x="27" y="2"/>
                    <a:pt x="43" y="3"/>
                    <a:pt x="62" y="8"/>
                  </a:cubicBezTo>
                  <a:cubicBezTo>
                    <a:pt x="102" y="15"/>
                    <a:pt x="159" y="30"/>
                    <a:pt x="227" y="58"/>
                  </a:cubicBezTo>
                  <a:cubicBezTo>
                    <a:pt x="294" y="86"/>
                    <a:pt x="370" y="129"/>
                    <a:pt x="445" y="190"/>
                  </a:cubicBezTo>
                  <a:cubicBezTo>
                    <a:pt x="518" y="252"/>
                    <a:pt x="591" y="331"/>
                    <a:pt x="645" y="430"/>
                  </a:cubicBezTo>
                  <a:cubicBezTo>
                    <a:pt x="698" y="529"/>
                    <a:pt x="719" y="635"/>
                    <a:pt x="727" y="731"/>
                  </a:cubicBezTo>
                  <a:cubicBezTo>
                    <a:pt x="736" y="827"/>
                    <a:pt x="729" y="913"/>
                    <a:pt x="719" y="985"/>
                  </a:cubicBezTo>
                  <a:cubicBezTo>
                    <a:pt x="708" y="1057"/>
                    <a:pt x="693" y="1114"/>
                    <a:pt x="681" y="1153"/>
                  </a:cubicBezTo>
                  <a:cubicBezTo>
                    <a:pt x="675" y="1172"/>
                    <a:pt x="669" y="1187"/>
                    <a:pt x="665" y="1197"/>
                  </a:cubicBezTo>
                  <a:cubicBezTo>
                    <a:pt x="661" y="1207"/>
                    <a:pt x="659" y="1212"/>
                    <a:pt x="659" y="121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3574;p67">
              <a:extLst>
                <a:ext uri="{FF2B5EF4-FFF2-40B4-BE49-F238E27FC236}">
                  <a16:creationId xmlns:a16="http://schemas.microsoft.com/office/drawing/2014/main" id="{34F0BDCB-47DB-0994-88FC-1A6817A98B1B}"/>
                </a:ext>
              </a:extLst>
            </p:cNvPr>
            <p:cNvSpPr/>
            <p:nvPr/>
          </p:nvSpPr>
          <p:spPr>
            <a:xfrm>
              <a:off x="1935895" y="1874880"/>
              <a:ext cx="1016640" cy="1586160"/>
            </a:xfrm>
            <a:custGeom>
              <a:avLst/>
              <a:gdLst/>
              <a:ahLst/>
              <a:cxnLst/>
              <a:rect l="l" t="t" r="r" b="b"/>
              <a:pathLst>
                <a:path w="2824" h="4406" extrusionOk="0">
                  <a:moveTo>
                    <a:pt x="2804" y="1242"/>
                  </a:moveTo>
                  <a:cubicBezTo>
                    <a:pt x="2785" y="577"/>
                    <a:pt x="2258" y="38"/>
                    <a:pt x="1594" y="3"/>
                  </a:cubicBezTo>
                  <a:lnTo>
                    <a:pt x="1528" y="0"/>
                  </a:lnTo>
                  <a:cubicBezTo>
                    <a:pt x="813" y="5"/>
                    <a:pt x="418" y="614"/>
                    <a:pt x="443" y="1328"/>
                  </a:cubicBezTo>
                  <a:lnTo>
                    <a:pt x="455" y="1799"/>
                  </a:lnTo>
                  <a:cubicBezTo>
                    <a:pt x="370" y="1773"/>
                    <a:pt x="8" y="1691"/>
                    <a:pt x="0" y="2110"/>
                  </a:cubicBezTo>
                  <a:cubicBezTo>
                    <a:pt x="-8" y="2516"/>
                    <a:pt x="371" y="2513"/>
                    <a:pt x="473" y="2496"/>
                  </a:cubicBezTo>
                  <a:lnTo>
                    <a:pt x="505" y="3691"/>
                  </a:lnTo>
                  <a:lnTo>
                    <a:pt x="558" y="3772"/>
                  </a:lnTo>
                  <a:cubicBezTo>
                    <a:pt x="730" y="4038"/>
                    <a:pt x="981" y="4244"/>
                    <a:pt x="1275" y="4363"/>
                  </a:cubicBezTo>
                  <a:cubicBezTo>
                    <a:pt x="1659" y="4517"/>
                    <a:pt x="2078" y="4233"/>
                    <a:pt x="2076" y="3818"/>
                  </a:cubicBezTo>
                  <a:cubicBezTo>
                    <a:pt x="2076" y="3818"/>
                    <a:pt x="2077" y="3630"/>
                    <a:pt x="2078" y="3630"/>
                  </a:cubicBezTo>
                  <a:cubicBezTo>
                    <a:pt x="2078" y="3630"/>
                    <a:pt x="2768" y="3559"/>
                    <a:pt x="2812" y="2875"/>
                  </a:cubicBezTo>
                  <a:cubicBezTo>
                    <a:pt x="2834" y="2545"/>
                    <a:pt x="2822" y="1861"/>
                    <a:pt x="2804" y="1242"/>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3575;p67">
              <a:extLst>
                <a:ext uri="{FF2B5EF4-FFF2-40B4-BE49-F238E27FC236}">
                  <a16:creationId xmlns:a16="http://schemas.microsoft.com/office/drawing/2014/main" id="{E7824550-96E4-6251-712B-56797823C65A}"/>
                </a:ext>
              </a:extLst>
            </p:cNvPr>
            <p:cNvSpPr/>
            <p:nvPr/>
          </p:nvSpPr>
          <p:spPr>
            <a:xfrm>
              <a:off x="2367033" y="3069720"/>
              <a:ext cx="316080" cy="180000"/>
            </a:xfrm>
            <a:custGeom>
              <a:avLst/>
              <a:gdLst/>
              <a:ahLst/>
              <a:cxnLst/>
              <a:rect l="l" t="t" r="r" b="b"/>
              <a:pathLst>
                <a:path w="878" h="500" extrusionOk="0">
                  <a:moveTo>
                    <a:pt x="878" y="310"/>
                  </a:moveTo>
                  <a:cubicBezTo>
                    <a:pt x="878" y="310"/>
                    <a:pt x="445" y="312"/>
                    <a:pt x="0" y="0"/>
                  </a:cubicBezTo>
                  <a:cubicBezTo>
                    <a:pt x="0" y="0"/>
                    <a:pt x="188" y="526"/>
                    <a:pt x="874" y="499"/>
                  </a:cubicBezTo>
                  <a:lnTo>
                    <a:pt x="878" y="310"/>
                  </a:lnTo>
                  <a:close/>
                </a:path>
              </a:pathLst>
            </a:custGeom>
            <a:solidFill>
              <a:srgbClr val="FF9B6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3576;p67">
              <a:extLst>
                <a:ext uri="{FF2B5EF4-FFF2-40B4-BE49-F238E27FC236}">
                  <a16:creationId xmlns:a16="http://schemas.microsoft.com/office/drawing/2014/main" id="{7AE9100E-D5C6-3C8C-F38C-4E72F19F979D}"/>
                </a:ext>
              </a:extLst>
            </p:cNvPr>
            <p:cNvSpPr/>
            <p:nvPr/>
          </p:nvSpPr>
          <p:spPr>
            <a:xfrm>
              <a:off x="2800975" y="2488320"/>
              <a:ext cx="70200" cy="67320"/>
            </a:xfrm>
            <a:custGeom>
              <a:avLst/>
              <a:gdLst/>
              <a:ahLst/>
              <a:cxnLst/>
              <a:rect l="l" t="t" r="r" b="b"/>
              <a:pathLst>
                <a:path w="195" h="187" extrusionOk="0">
                  <a:moveTo>
                    <a:pt x="195" y="93"/>
                  </a:moveTo>
                  <a:cubicBezTo>
                    <a:pt x="194" y="145"/>
                    <a:pt x="150" y="187"/>
                    <a:pt x="96" y="187"/>
                  </a:cubicBezTo>
                  <a:cubicBezTo>
                    <a:pt x="42" y="187"/>
                    <a:pt x="-1" y="145"/>
                    <a:pt x="0" y="93"/>
                  </a:cubicBezTo>
                  <a:cubicBezTo>
                    <a:pt x="1" y="42"/>
                    <a:pt x="45" y="0"/>
                    <a:pt x="99" y="0"/>
                  </a:cubicBezTo>
                  <a:cubicBezTo>
                    <a:pt x="153" y="0"/>
                    <a:pt x="196" y="41"/>
                    <a:pt x="195" y="93"/>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3577;p67">
              <a:extLst>
                <a:ext uri="{FF2B5EF4-FFF2-40B4-BE49-F238E27FC236}">
                  <a16:creationId xmlns:a16="http://schemas.microsoft.com/office/drawing/2014/main" id="{147EDFD1-F136-111E-F003-F2CF021DE5B7}"/>
                </a:ext>
              </a:extLst>
            </p:cNvPr>
            <p:cNvSpPr/>
            <p:nvPr/>
          </p:nvSpPr>
          <p:spPr>
            <a:xfrm>
              <a:off x="2748415" y="2375640"/>
              <a:ext cx="139680" cy="41040"/>
            </a:xfrm>
            <a:custGeom>
              <a:avLst/>
              <a:gdLst/>
              <a:ahLst/>
              <a:cxnLst/>
              <a:rect l="l" t="t" r="r" b="b"/>
              <a:pathLst>
                <a:path w="388" h="114" extrusionOk="0">
                  <a:moveTo>
                    <a:pt x="386" y="113"/>
                  </a:moveTo>
                  <a:cubicBezTo>
                    <a:pt x="374" y="125"/>
                    <a:pt x="302" y="67"/>
                    <a:pt x="197" y="61"/>
                  </a:cubicBezTo>
                  <a:cubicBezTo>
                    <a:pt x="92" y="55"/>
                    <a:pt x="12" y="105"/>
                    <a:pt x="1" y="91"/>
                  </a:cubicBezTo>
                  <a:cubicBezTo>
                    <a:pt x="-4" y="85"/>
                    <a:pt x="10" y="63"/>
                    <a:pt x="45" y="40"/>
                  </a:cubicBezTo>
                  <a:cubicBezTo>
                    <a:pt x="79" y="18"/>
                    <a:pt x="137" y="-3"/>
                    <a:pt x="202" y="1"/>
                  </a:cubicBezTo>
                  <a:cubicBezTo>
                    <a:pt x="268" y="4"/>
                    <a:pt x="321" y="31"/>
                    <a:pt x="352" y="58"/>
                  </a:cubicBezTo>
                  <a:cubicBezTo>
                    <a:pt x="383" y="84"/>
                    <a:pt x="393" y="108"/>
                    <a:pt x="386" y="1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3578;p67">
              <a:extLst>
                <a:ext uri="{FF2B5EF4-FFF2-40B4-BE49-F238E27FC236}">
                  <a16:creationId xmlns:a16="http://schemas.microsoft.com/office/drawing/2014/main" id="{CEDD9AA2-EAC9-37AE-3C5A-2532C3EE4E53}"/>
                </a:ext>
              </a:extLst>
            </p:cNvPr>
            <p:cNvSpPr/>
            <p:nvPr/>
          </p:nvSpPr>
          <p:spPr>
            <a:xfrm>
              <a:off x="2452680" y="2478240"/>
              <a:ext cx="70200" cy="67680"/>
            </a:xfrm>
            <a:custGeom>
              <a:avLst/>
              <a:gdLst/>
              <a:ahLst/>
              <a:cxnLst/>
              <a:rect l="l" t="t" r="r" b="b"/>
              <a:pathLst>
                <a:path w="195" h="188" extrusionOk="0">
                  <a:moveTo>
                    <a:pt x="195" y="94"/>
                  </a:moveTo>
                  <a:cubicBezTo>
                    <a:pt x="194" y="146"/>
                    <a:pt x="150" y="188"/>
                    <a:pt x="96" y="188"/>
                  </a:cubicBezTo>
                  <a:cubicBezTo>
                    <a:pt x="42" y="188"/>
                    <a:pt x="-1" y="146"/>
                    <a:pt x="0" y="94"/>
                  </a:cubicBezTo>
                  <a:cubicBezTo>
                    <a:pt x="1" y="43"/>
                    <a:pt x="45" y="1"/>
                    <a:pt x="99" y="0"/>
                  </a:cubicBezTo>
                  <a:cubicBezTo>
                    <a:pt x="153" y="0"/>
                    <a:pt x="196" y="42"/>
                    <a:pt x="195" y="94"/>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1" name="Google Shape;3579;p67">
              <a:extLst>
                <a:ext uri="{FF2B5EF4-FFF2-40B4-BE49-F238E27FC236}">
                  <a16:creationId xmlns:a16="http://schemas.microsoft.com/office/drawing/2014/main" id="{EF79ED35-8D4B-8689-2997-B7C6F12D557A}"/>
                </a:ext>
              </a:extLst>
            </p:cNvPr>
            <p:cNvSpPr/>
            <p:nvPr/>
          </p:nvSpPr>
          <p:spPr>
            <a:xfrm>
              <a:off x="2378520" y="2364840"/>
              <a:ext cx="139680" cy="41400"/>
            </a:xfrm>
            <a:custGeom>
              <a:avLst/>
              <a:gdLst/>
              <a:ahLst/>
              <a:cxnLst/>
              <a:rect l="l" t="t" r="r" b="b"/>
              <a:pathLst>
                <a:path w="388" h="115" extrusionOk="0">
                  <a:moveTo>
                    <a:pt x="386" y="114"/>
                  </a:moveTo>
                  <a:cubicBezTo>
                    <a:pt x="373" y="126"/>
                    <a:pt x="302" y="67"/>
                    <a:pt x="197" y="62"/>
                  </a:cubicBezTo>
                  <a:cubicBezTo>
                    <a:pt x="92" y="56"/>
                    <a:pt x="12" y="106"/>
                    <a:pt x="1" y="92"/>
                  </a:cubicBezTo>
                  <a:cubicBezTo>
                    <a:pt x="-4" y="86"/>
                    <a:pt x="9" y="64"/>
                    <a:pt x="44" y="41"/>
                  </a:cubicBezTo>
                  <a:cubicBezTo>
                    <a:pt x="78" y="18"/>
                    <a:pt x="136" y="-2"/>
                    <a:pt x="202" y="1"/>
                  </a:cubicBezTo>
                  <a:cubicBezTo>
                    <a:pt x="267" y="5"/>
                    <a:pt x="321" y="32"/>
                    <a:pt x="351" y="58"/>
                  </a:cubicBezTo>
                  <a:cubicBezTo>
                    <a:pt x="382" y="85"/>
                    <a:pt x="392" y="109"/>
                    <a:pt x="386" y="1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3580;p67">
              <a:extLst>
                <a:ext uri="{FF2B5EF4-FFF2-40B4-BE49-F238E27FC236}">
                  <a16:creationId xmlns:a16="http://schemas.microsoft.com/office/drawing/2014/main" id="{1760CF29-EC25-3632-A9CE-86D83BEAA294}"/>
                </a:ext>
              </a:extLst>
            </p:cNvPr>
            <p:cNvSpPr/>
            <p:nvPr/>
          </p:nvSpPr>
          <p:spPr>
            <a:xfrm>
              <a:off x="2637000" y="2387520"/>
              <a:ext cx="99360" cy="319680"/>
            </a:xfrm>
            <a:custGeom>
              <a:avLst/>
              <a:gdLst/>
              <a:ahLst/>
              <a:cxnLst/>
              <a:rect l="l" t="t" r="r" b="b"/>
              <a:pathLst>
                <a:path w="276" h="888" extrusionOk="0">
                  <a:moveTo>
                    <a:pt x="3" y="879"/>
                  </a:moveTo>
                  <a:cubicBezTo>
                    <a:pt x="3" y="873"/>
                    <a:pt x="69" y="865"/>
                    <a:pt x="176" y="857"/>
                  </a:cubicBezTo>
                  <a:cubicBezTo>
                    <a:pt x="203" y="856"/>
                    <a:pt x="229" y="852"/>
                    <a:pt x="234" y="833"/>
                  </a:cubicBezTo>
                  <a:cubicBezTo>
                    <a:pt x="241" y="814"/>
                    <a:pt x="232" y="785"/>
                    <a:pt x="220" y="753"/>
                  </a:cubicBezTo>
                  <a:cubicBezTo>
                    <a:pt x="198" y="687"/>
                    <a:pt x="175" y="617"/>
                    <a:pt x="151" y="544"/>
                  </a:cubicBezTo>
                  <a:cubicBezTo>
                    <a:pt x="56" y="247"/>
                    <a:pt x="-11" y="4"/>
                    <a:pt x="1" y="0"/>
                  </a:cubicBezTo>
                  <a:cubicBezTo>
                    <a:pt x="13" y="-4"/>
                    <a:pt x="100" y="234"/>
                    <a:pt x="195" y="531"/>
                  </a:cubicBezTo>
                  <a:cubicBezTo>
                    <a:pt x="218" y="604"/>
                    <a:pt x="239" y="674"/>
                    <a:pt x="260" y="741"/>
                  </a:cubicBezTo>
                  <a:cubicBezTo>
                    <a:pt x="269" y="772"/>
                    <a:pt x="285" y="807"/>
                    <a:pt x="269" y="847"/>
                  </a:cubicBezTo>
                  <a:cubicBezTo>
                    <a:pt x="260" y="866"/>
                    <a:pt x="240" y="880"/>
                    <a:pt x="223" y="884"/>
                  </a:cubicBezTo>
                  <a:cubicBezTo>
                    <a:pt x="205" y="888"/>
                    <a:pt x="190" y="888"/>
                    <a:pt x="177" y="888"/>
                  </a:cubicBezTo>
                  <a:cubicBezTo>
                    <a:pt x="70" y="888"/>
                    <a:pt x="3" y="885"/>
                    <a:pt x="3" y="8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3" name="Google Shape;3581;p67">
              <a:extLst>
                <a:ext uri="{FF2B5EF4-FFF2-40B4-BE49-F238E27FC236}">
                  <a16:creationId xmlns:a16="http://schemas.microsoft.com/office/drawing/2014/main" id="{6E2ED244-42F9-36E2-CC8A-BBB4E8CAABAB}"/>
                </a:ext>
              </a:extLst>
            </p:cNvPr>
            <p:cNvSpPr/>
            <p:nvPr/>
          </p:nvSpPr>
          <p:spPr>
            <a:xfrm>
              <a:off x="2362680" y="2243160"/>
              <a:ext cx="173520" cy="48240"/>
            </a:xfrm>
            <a:custGeom>
              <a:avLst/>
              <a:gdLst/>
              <a:ahLst/>
              <a:cxnLst/>
              <a:rect l="l" t="t" r="r" b="b"/>
              <a:pathLst>
                <a:path w="482" h="134" extrusionOk="0">
                  <a:moveTo>
                    <a:pt x="481" y="125"/>
                  </a:moveTo>
                  <a:cubicBezTo>
                    <a:pt x="465" y="151"/>
                    <a:pt x="365" y="117"/>
                    <a:pt x="241" y="108"/>
                  </a:cubicBezTo>
                  <a:cubicBezTo>
                    <a:pt x="117" y="97"/>
                    <a:pt x="12" y="113"/>
                    <a:pt x="1" y="85"/>
                  </a:cubicBezTo>
                  <a:cubicBezTo>
                    <a:pt x="-4" y="71"/>
                    <a:pt x="18" y="48"/>
                    <a:pt x="63" y="28"/>
                  </a:cubicBezTo>
                  <a:cubicBezTo>
                    <a:pt x="108" y="9"/>
                    <a:pt x="175" y="-5"/>
                    <a:pt x="250" y="2"/>
                  </a:cubicBezTo>
                  <a:cubicBezTo>
                    <a:pt x="324" y="8"/>
                    <a:pt x="388" y="32"/>
                    <a:pt x="429" y="59"/>
                  </a:cubicBezTo>
                  <a:cubicBezTo>
                    <a:pt x="470" y="86"/>
                    <a:pt x="488" y="112"/>
                    <a:pt x="481" y="125"/>
                  </a:cubicBezTo>
                  <a:close/>
                </a:path>
              </a:pathLst>
            </a:custGeom>
            <a:solidFill>
              <a:schemeClr val="dk1"/>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4" name="Google Shape;3582;p67">
              <a:extLst>
                <a:ext uri="{FF2B5EF4-FFF2-40B4-BE49-F238E27FC236}">
                  <a16:creationId xmlns:a16="http://schemas.microsoft.com/office/drawing/2014/main" id="{F7E4B19B-23C7-865E-B3B4-F15F4C45F000}"/>
                </a:ext>
              </a:extLst>
            </p:cNvPr>
            <p:cNvSpPr/>
            <p:nvPr/>
          </p:nvSpPr>
          <p:spPr>
            <a:xfrm>
              <a:off x="2742655" y="2262960"/>
              <a:ext cx="153720" cy="45360"/>
            </a:xfrm>
            <a:custGeom>
              <a:avLst/>
              <a:gdLst/>
              <a:ahLst/>
              <a:cxnLst/>
              <a:rect l="l" t="t" r="r" b="b"/>
              <a:pathLst>
                <a:path w="427" h="126" extrusionOk="0">
                  <a:moveTo>
                    <a:pt x="423" y="117"/>
                  </a:moveTo>
                  <a:cubicBezTo>
                    <a:pt x="401" y="140"/>
                    <a:pt x="316" y="112"/>
                    <a:pt x="213" y="107"/>
                  </a:cubicBezTo>
                  <a:cubicBezTo>
                    <a:pt x="110" y="99"/>
                    <a:pt x="22" y="116"/>
                    <a:pt x="3" y="90"/>
                  </a:cubicBezTo>
                  <a:cubicBezTo>
                    <a:pt x="-6" y="78"/>
                    <a:pt x="9" y="55"/>
                    <a:pt x="48" y="33"/>
                  </a:cubicBezTo>
                  <a:cubicBezTo>
                    <a:pt x="86" y="12"/>
                    <a:pt x="150" y="-4"/>
                    <a:pt x="221" y="1"/>
                  </a:cubicBezTo>
                  <a:cubicBezTo>
                    <a:pt x="291" y="5"/>
                    <a:pt x="352" y="29"/>
                    <a:pt x="387" y="55"/>
                  </a:cubicBezTo>
                  <a:cubicBezTo>
                    <a:pt x="422" y="81"/>
                    <a:pt x="433" y="106"/>
                    <a:pt x="423" y="117"/>
                  </a:cubicBezTo>
                  <a:close/>
                </a:path>
              </a:pathLst>
            </a:custGeom>
            <a:solidFill>
              <a:schemeClr val="dk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5" name="Google Shape;3583;p67">
              <a:extLst>
                <a:ext uri="{FF2B5EF4-FFF2-40B4-BE49-F238E27FC236}">
                  <a16:creationId xmlns:a16="http://schemas.microsoft.com/office/drawing/2014/main" id="{3B577EC7-8087-8920-FC3B-6DD2DF0CBD97}"/>
                </a:ext>
              </a:extLst>
            </p:cNvPr>
            <p:cNvSpPr/>
            <p:nvPr/>
          </p:nvSpPr>
          <p:spPr>
            <a:xfrm>
              <a:off x="1980360" y="2567880"/>
              <a:ext cx="74160" cy="147600"/>
            </a:xfrm>
            <a:custGeom>
              <a:avLst/>
              <a:gdLst/>
              <a:ahLst/>
              <a:cxnLst/>
              <a:rect l="l" t="t" r="r" b="b"/>
              <a:pathLst>
                <a:path w="206" h="410" extrusionOk="0">
                  <a:moveTo>
                    <a:pt x="206" y="373"/>
                  </a:moveTo>
                  <a:cubicBezTo>
                    <a:pt x="204" y="371"/>
                    <a:pt x="197" y="378"/>
                    <a:pt x="183" y="384"/>
                  </a:cubicBezTo>
                  <a:cubicBezTo>
                    <a:pt x="170" y="390"/>
                    <a:pt x="147" y="394"/>
                    <a:pt x="122" y="385"/>
                  </a:cubicBezTo>
                  <a:cubicBezTo>
                    <a:pt x="73" y="365"/>
                    <a:pt x="33" y="286"/>
                    <a:pt x="32" y="201"/>
                  </a:cubicBezTo>
                  <a:cubicBezTo>
                    <a:pt x="32" y="159"/>
                    <a:pt x="42" y="118"/>
                    <a:pt x="58" y="85"/>
                  </a:cubicBezTo>
                  <a:cubicBezTo>
                    <a:pt x="73" y="51"/>
                    <a:pt x="95" y="27"/>
                    <a:pt x="120" y="23"/>
                  </a:cubicBezTo>
                  <a:cubicBezTo>
                    <a:pt x="145" y="18"/>
                    <a:pt x="163" y="33"/>
                    <a:pt x="168" y="47"/>
                  </a:cubicBezTo>
                  <a:cubicBezTo>
                    <a:pt x="174" y="60"/>
                    <a:pt x="171" y="69"/>
                    <a:pt x="173" y="70"/>
                  </a:cubicBezTo>
                  <a:cubicBezTo>
                    <a:pt x="175" y="71"/>
                    <a:pt x="184" y="62"/>
                    <a:pt x="180" y="43"/>
                  </a:cubicBezTo>
                  <a:cubicBezTo>
                    <a:pt x="178" y="34"/>
                    <a:pt x="173" y="23"/>
                    <a:pt x="162" y="13"/>
                  </a:cubicBezTo>
                  <a:cubicBezTo>
                    <a:pt x="151" y="4"/>
                    <a:pt x="135" y="-1"/>
                    <a:pt x="117" y="0"/>
                  </a:cubicBezTo>
                  <a:cubicBezTo>
                    <a:pt x="81" y="2"/>
                    <a:pt x="48" y="35"/>
                    <a:pt x="31" y="71"/>
                  </a:cubicBezTo>
                  <a:cubicBezTo>
                    <a:pt x="11" y="108"/>
                    <a:pt x="-1" y="154"/>
                    <a:pt x="0" y="202"/>
                  </a:cubicBezTo>
                  <a:cubicBezTo>
                    <a:pt x="1" y="296"/>
                    <a:pt x="47" y="385"/>
                    <a:pt x="115" y="406"/>
                  </a:cubicBezTo>
                  <a:cubicBezTo>
                    <a:pt x="148" y="416"/>
                    <a:pt x="175" y="406"/>
                    <a:pt x="190" y="395"/>
                  </a:cubicBezTo>
                  <a:cubicBezTo>
                    <a:pt x="205" y="384"/>
                    <a:pt x="207" y="374"/>
                    <a:pt x="206" y="373"/>
                  </a:cubicBezTo>
                  <a:close/>
                </a:path>
              </a:pathLst>
            </a:custGeom>
            <a:solidFill>
              <a:srgbClr val="FF9B6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3584;p67">
              <a:extLst>
                <a:ext uri="{FF2B5EF4-FFF2-40B4-BE49-F238E27FC236}">
                  <a16:creationId xmlns:a16="http://schemas.microsoft.com/office/drawing/2014/main" id="{963ED42A-F68B-7FA3-2FE0-C6FC86A9C5C4}"/>
                </a:ext>
              </a:extLst>
            </p:cNvPr>
            <p:cNvSpPr/>
            <p:nvPr/>
          </p:nvSpPr>
          <p:spPr>
            <a:xfrm>
              <a:off x="2513160" y="2726280"/>
              <a:ext cx="119160" cy="102960"/>
            </a:xfrm>
            <a:custGeom>
              <a:avLst/>
              <a:gdLst/>
              <a:ahLst/>
              <a:cxnLst/>
              <a:rect l="l" t="t" r="r" b="b"/>
              <a:pathLst>
                <a:path w="331" h="286" extrusionOk="0">
                  <a:moveTo>
                    <a:pt x="16" y="0"/>
                  </a:moveTo>
                  <a:cubicBezTo>
                    <a:pt x="32" y="-1"/>
                    <a:pt x="32" y="106"/>
                    <a:pt x="123" y="183"/>
                  </a:cubicBezTo>
                  <a:cubicBezTo>
                    <a:pt x="215" y="261"/>
                    <a:pt x="330" y="249"/>
                    <a:pt x="331" y="264"/>
                  </a:cubicBezTo>
                  <a:cubicBezTo>
                    <a:pt x="332" y="271"/>
                    <a:pt x="305" y="285"/>
                    <a:pt x="256" y="286"/>
                  </a:cubicBezTo>
                  <a:cubicBezTo>
                    <a:pt x="209" y="287"/>
                    <a:pt x="140" y="272"/>
                    <a:pt x="84" y="225"/>
                  </a:cubicBezTo>
                  <a:cubicBezTo>
                    <a:pt x="28" y="177"/>
                    <a:pt x="4" y="115"/>
                    <a:pt x="0" y="71"/>
                  </a:cubicBezTo>
                  <a:cubicBezTo>
                    <a:pt x="-3" y="26"/>
                    <a:pt x="9" y="-1"/>
                    <a:pt x="1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7" name="Google Shape;3585;p67">
              <a:extLst>
                <a:ext uri="{FF2B5EF4-FFF2-40B4-BE49-F238E27FC236}">
                  <a16:creationId xmlns:a16="http://schemas.microsoft.com/office/drawing/2014/main" id="{956C93B9-3693-65C7-65B2-06F75DF98535}"/>
                </a:ext>
              </a:extLst>
            </p:cNvPr>
            <p:cNvSpPr/>
            <p:nvPr/>
          </p:nvSpPr>
          <p:spPr>
            <a:xfrm>
              <a:off x="1846080" y="1689840"/>
              <a:ext cx="1445040" cy="881640"/>
            </a:xfrm>
            <a:custGeom>
              <a:avLst/>
              <a:gdLst/>
              <a:ahLst/>
              <a:cxnLst/>
              <a:rect l="l" t="t" r="r" b="b"/>
              <a:pathLst>
                <a:path w="4014" h="2449" extrusionOk="0">
                  <a:moveTo>
                    <a:pt x="4011" y="1117"/>
                  </a:moveTo>
                  <a:cubicBezTo>
                    <a:pt x="4005" y="1089"/>
                    <a:pt x="3985" y="1066"/>
                    <a:pt x="3961" y="1051"/>
                  </a:cubicBezTo>
                  <a:cubicBezTo>
                    <a:pt x="3908" y="1018"/>
                    <a:pt x="3846" y="1021"/>
                    <a:pt x="3786" y="1018"/>
                  </a:cubicBezTo>
                  <a:cubicBezTo>
                    <a:pt x="3637" y="1013"/>
                    <a:pt x="3491" y="971"/>
                    <a:pt x="3359" y="901"/>
                  </a:cubicBezTo>
                  <a:cubicBezTo>
                    <a:pt x="3406" y="879"/>
                    <a:pt x="3450" y="851"/>
                    <a:pt x="3487" y="815"/>
                  </a:cubicBezTo>
                  <a:cubicBezTo>
                    <a:pt x="3565" y="741"/>
                    <a:pt x="3611" y="627"/>
                    <a:pt x="3579" y="525"/>
                  </a:cubicBezTo>
                  <a:cubicBezTo>
                    <a:pt x="3572" y="505"/>
                    <a:pt x="3562" y="485"/>
                    <a:pt x="3543" y="479"/>
                  </a:cubicBezTo>
                  <a:cubicBezTo>
                    <a:pt x="3513" y="469"/>
                    <a:pt x="3485" y="498"/>
                    <a:pt x="3463" y="522"/>
                  </a:cubicBezTo>
                  <a:cubicBezTo>
                    <a:pt x="3392" y="598"/>
                    <a:pt x="3327" y="630"/>
                    <a:pt x="3223" y="617"/>
                  </a:cubicBezTo>
                  <a:cubicBezTo>
                    <a:pt x="3158" y="609"/>
                    <a:pt x="3096" y="593"/>
                    <a:pt x="3046" y="561"/>
                  </a:cubicBezTo>
                  <a:cubicBezTo>
                    <a:pt x="3044" y="559"/>
                    <a:pt x="3042" y="556"/>
                    <a:pt x="3040" y="554"/>
                  </a:cubicBezTo>
                  <a:cubicBezTo>
                    <a:pt x="3016" y="528"/>
                    <a:pt x="2993" y="504"/>
                    <a:pt x="2970" y="480"/>
                  </a:cubicBezTo>
                  <a:lnTo>
                    <a:pt x="2970" y="480"/>
                  </a:lnTo>
                  <a:lnTo>
                    <a:pt x="2970" y="480"/>
                  </a:lnTo>
                  <a:cubicBezTo>
                    <a:pt x="2797" y="301"/>
                    <a:pt x="2648" y="177"/>
                    <a:pt x="2494" y="110"/>
                  </a:cubicBezTo>
                  <a:cubicBezTo>
                    <a:pt x="2267" y="13"/>
                    <a:pt x="1885" y="-33"/>
                    <a:pt x="1645" y="25"/>
                  </a:cubicBezTo>
                  <a:cubicBezTo>
                    <a:pt x="1405" y="82"/>
                    <a:pt x="1186" y="271"/>
                    <a:pt x="1148" y="515"/>
                  </a:cubicBezTo>
                  <a:cubicBezTo>
                    <a:pt x="1016" y="399"/>
                    <a:pt x="815" y="395"/>
                    <a:pt x="651" y="457"/>
                  </a:cubicBezTo>
                  <a:lnTo>
                    <a:pt x="647" y="455"/>
                  </a:lnTo>
                  <a:cubicBezTo>
                    <a:pt x="464" y="516"/>
                    <a:pt x="357" y="706"/>
                    <a:pt x="299" y="890"/>
                  </a:cubicBezTo>
                  <a:cubicBezTo>
                    <a:pt x="296" y="900"/>
                    <a:pt x="293" y="910"/>
                    <a:pt x="290" y="920"/>
                  </a:cubicBezTo>
                  <a:cubicBezTo>
                    <a:pt x="227" y="1016"/>
                    <a:pt x="141" y="1097"/>
                    <a:pt x="41" y="1153"/>
                  </a:cubicBezTo>
                  <a:cubicBezTo>
                    <a:pt x="23" y="1163"/>
                    <a:pt x="2" y="1175"/>
                    <a:pt x="0" y="1195"/>
                  </a:cubicBezTo>
                  <a:cubicBezTo>
                    <a:pt x="-3" y="1215"/>
                    <a:pt x="14" y="1232"/>
                    <a:pt x="30" y="1244"/>
                  </a:cubicBezTo>
                  <a:cubicBezTo>
                    <a:pt x="73" y="1276"/>
                    <a:pt x="123" y="1298"/>
                    <a:pt x="176" y="1308"/>
                  </a:cubicBezTo>
                  <a:cubicBezTo>
                    <a:pt x="158" y="1352"/>
                    <a:pt x="138" y="1394"/>
                    <a:pt x="113" y="1435"/>
                  </a:cubicBezTo>
                  <a:cubicBezTo>
                    <a:pt x="91" y="1469"/>
                    <a:pt x="66" y="1510"/>
                    <a:pt x="83" y="1546"/>
                  </a:cubicBezTo>
                  <a:cubicBezTo>
                    <a:pt x="96" y="1575"/>
                    <a:pt x="132" y="1587"/>
                    <a:pt x="163" y="1583"/>
                  </a:cubicBezTo>
                  <a:cubicBezTo>
                    <a:pt x="193" y="1579"/>
                    <a:pt x="221" y="1563"/>
                    <a:pt x="248" y="1547"/>
                  </a:cubicBezTo>
                  <a:cubicBezTo>
                    <a:pt x="227" y="1595"/>
                    <a:pt x="205" y="1643"/>
                    <a:pt x="184" y="1691"/>
                  </a:cubicBezTo>
                  <a:cubicBezTo>
                    <a:pt x="249" y="1704"/>
                    <a:pt x="317" y="1700"/>
                    <a:pt x="382" y="1682"/>
                  </a:cubicBezTo>
                  <a:cubicBezTo>
                    <a:pt x="416" y="1856"/>
                    <a:pt x="438" y="2177"/>
                    <a:pt x="480" y="2295"/>
                  </a:cubicBezTo>
                  <a:cubicBezTo>
                    <a:pt x="605" y="2300"/>
                    <a:pt x="635" y="2287"/>
                    <a:pt x="698" y="2310"/>
                  </a:cubicBezTo>
                  <a:cubicBezTo>
                    <a:pt x="778" y="2338"/>
                    <a:pt x="744" y="2481"/>
                    <a:pt x="851" y="2443"/>
                  </a:cubicBezTo>
                  <a:cubicBezTo>
                    <a:pt x="905" y="2423"/>
                    <a:pt x="992" y="2221"/>
                    <a:pt x="1011" y="2167"/>
                  </a:cubicBezTo>
                  <a:cubicBezTo>
                    <a:pt x="1138" y="1806"/>
                    <a:pt x="1187" y="1418"/>
                    <a:pt x="1152" y="1036"/>
                  </a:cubicBezTo>
                  <a:cubicBezTo>
                    <a:pt x="1229" y="958"/>
                    <a:pt x="1321" y="894"/>
                    <a:pt x="1422" y="851"/>
                  </a:cubicBezTo>
                  <a:lnTo>
                    <a:pt x="1413" y="858"/>
                  </a:lnTo>
                  <a:cubicBezTo>
                    <a:pt x="1607" y="795"/>
                    <a:pt x="1825" y="735"/>
                    <a:pt x="2005" y="829"/>
                  </a:cubicBezTo>
                  <a:cubicBezTo>
                    <a:pt x="2144" y="901"/>
                    <a:pt x="2224" y="1050"/>
                    <a:pt x="2327" y="1169"/>
                  </a:cubicBezTo>
                  <a:cubicBezTo>
                    <a:pt x="2522" y="1395"/>
                    <a:pt x="2746" y="1518"/>
                    <a:pt x="3043" y="1537"/>
                  </a:cubicBezTo>
                  <a:cubicBezTo>
                    <a:pt x="3066" y="1745"/>
                    <a:pt x="3066" y="2083"/>
                    <a:pt x="3072" y="2277"/>
                  </a:cubicBezTo>
                  <a:lnTo>
                    <a:pt x="3245" y="1894"/>
                  </a:lnTo>
                  <a:lnTo>
                    <a:pt x="3246" y="1895"/>
                  </a:lnTo>
                  <a:cubicBezTo>
                    <a:pt x="3259" y="1873"/>
                    <a:pt x="3271" y="1850"/>
                    <a:pt x="3282" y="1828"/>
                  </a:cubicBezTo>
                  <a:lnTo>
                    <a:pt x="3286" y="1821"/>
                  </a:lnTo>
                  <a:lnTo>
                    <a:pt x="3286" y="1820"/>
                  </a:lnTo>
                  <a:cubicBezTo>
                    <a:pt x="3303" y="1784"/>
                    <a:pt x="3320" y="1747"/>
                    <a:pt x="3343" y="1711"/>
                  </a:cubicBezTo>
                  <a:cubicBezTo>
                    <a:pt x="3343" y="1712"/>
                    <a:pt x="3344" y="1712"/>
                    <a:pt x="3344" y="1713"/>
                  </a:cubicBezTo>
                  <a:cubicBezTo>
                    <a:pt x="3447" y="1807"/>
                    <a:pt x="3604" y="1670"/>
                    <a:pt x="3524" y="1555"/>
                  </a:cubicBezTo>
                  <a:cubicBezTo>
                    <a:pt x="3508" y="1533"/>
                    <a:pt x="3489" y="1512"/>
                    <a:pt x="3467" y="1495"/>
                  </a:cubicBezTo>
                  <a:cubicBezTo>
                    <a:pt x="3514" y="1541"/>
                    <a:pt x="3585" y="1565"/>
                    <a:pt x="3648" y="1547"/>
                  </a:cubicBezTo>
                  <a:cubicBezTo>
                    <a:pt x="3711" y="1529"/>
                    <a:pt x="3761" y="1466"/>
                    <a:pt x="3757" y="1401"/>
                  </a:cubicBezTo>
                  <a:cubicBezTo>
                    <a:pt x="3754" y="1356"/>
                    <a:pt x="3723" y="1316"/>
                    <a:pt x="3683" y="1297"/>
                  </a:cubicBezTo>
                  <a:cubicBezTo>
                    <a:pt x="3768" y="1305"/>
                    <a:pt x="3855" y="1289"/>
                    <a:pt x="3929" y="1248"/>
                  </a:cubicBezTo>
                  <a:cubicBezTo>
                    <a:pt x="3978" y="1222"/>
                    <a:pt x="4027" y="1178"/>
                    <a:pt x="4011" y="111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8" name="Google Shape;3586;p67">
              <a:extLst>
                <a:ext uri="{FF2B5EF4-FFF2-40B4-BE49-F238E27FC236}">
                  <a16:creationId xmlns:a16="http://schemas.microsoft.com/office/drawing/2014/main" id="{0A8697F1-09BE-6F58-C0D2-917650F4A598}"/>
                </a:ext>
              </a:extLst>
            </p:cNvPr>
            <p:cNvSpPr/>
            <p:nvPr/>
          </p:nvSpPr>
          <p:spPr>
            <a:xfrm>
              <a:off x="1842840" y="1686960"/>
              <a:ext cx="1448640" cy="887760"/>
            </a:xfrm>
            <a:custGeom>
              <a:avLst/>
              <a:gdLst/>
              <a:ahLst/>
              <a:cxnLst/>
              <a:rect l="l" t="t" r="r" b="b"/>
              <a:pathLst>
                <a:path w="4024" h="2466" extrusionOk="0">
                  <a:moveTo>
                    <a:pt x="4020" y="1125"/>
                  </a:moveTo>
                  <a:cubicBezTo>
                    <a:pt x="4020" y="1125"/>
                    <a:pt x="4024" y="1133"/>
                    <a:pt x="4024" y="1152"/>
                  </a:cubicBezTo>
                  <a:cubicBezTo>
                    <a:pt x="4024" y="1170"/>
                    <a:pt x="4015" y="1198"/>
                    <a:pt x="3988" y="1223"/>
                  </a:cubicBezTo>
                  <a:cubicBezTo>
                    <a:pt x="3963" y="1248"/>
                    <a:pt x="3923" y="1270"/>
                    <a:pt x="3873" y="1287"/>
                  </a:cubicBezTo>
                  <a:cubicBezTo>
                    <a:pt x="3823" y="1304"/>
                    <a:pt x="3761" y="1315"/>
                    <a:pt x="3692" y="1308"/>
                  </a:cubicBezTo>
                  <a:lnTo>
                    <a:pt x="3694" y="1302"/>
                  </a:lnTo>
                  <a:cubicBezTo>
                    <a:pt x="3726" y="1317"/>
                    <a:pt x="3755" y="1347"/>
                    <a:pt x="3766" y="1387"/>
                  </a:cubicBezTo>
                  <a:cubicBezTo>
                    <a:pt x="3777" y="1427"/>
                    <a:pt x="3765" y="1473"/>
                    <a:pt x="3736" y="1507"/>
                  </a:cubicBezTo>
                  <a:cubicBezTo>
                    <a:pt x="3707" y="1542"/>
                    <a:pt x="3661" y="1566"/>
                    <a:pt x="3611" y="1565"/>
                  </a:cubicBezTo>
                  <a:cubicBezTo>
                    <a:pt x="3562" y="1565"/>
                    <a:pt x="3511" y="1544"/>
                    <a:pt x="3473" y="1507"/>
                  </a:cubicBezTo>
                  <a:lnTo>
                    <a:pt x="3479" y="1500"/>
                  </a:lnTo>
                  <a:cubicBezTo>
                    <a:pt x="3505" y="1520"/>
                    <a:pt x="3529" y="1544"/>
                    <a:pt x="3546" y="1576"/>
                  </a:cubicBezTo>
                  <a:cubicBezTo>
                    <a:pt x="3555" y="1591"/>
                    <a:pt x="3559" y="1610"/>
                    <a:pt x="3560" y="1628"/>
                  </a:cubicBezTo>
                  <a:cubicBezTo>
                    <a:pt x="3559" y="1646"/>
                    <a:pt x="3556" y="1665"/>
                    <a:pt x="3547" y="1682"/>
                  </a:cubicBezTo>
                  <a:cubicBezTo>
                    <a:pt x="3531" y="1716"/>
                    <a:pt x="3499" y="1743"/>
                    <a:pt x="3460" y="1754"/>
                  </a:cubicBezTo>
                  <a:cubicBezTo>
                    <a:pt x="3422" y="1764"/>
                    <a:pt x="3377" y="1752"/>
                    <a:pt x="3348" y="1723"/>
                  </a:cubicBezTo>
                  <a:lnTo>
                    <a:pt x="3356" y="1722"/>
                  </a:lnTo>
                  <a:cubicBezTo>
                    <a:pt x="3339" y="1755"/>
                    <a:pt x="3320" y="1792"/>
                    <a:pt x="3300" y="1830"/>
                  </a:cubicBezTo>
                  <a:lnTo>
                    <a:pt x="3300" y="1828"/>
                  </a:lnTo>
                  <a:lnTo>
                    <a:pt x="3300" y="1829"/>
                  </a:lnTo>
                  <a:lnTo>
                    <a:pt x="3300" y="1830"/>
                  </a:lnTo>
                  <a:lnTo>
                    <a:pt x="3300" y="1831"/>
                  </a:lnTo>
                  <a:cubicBezTo>
                    <a:pt x="3288" y="1854"/>
                    <a:pt x="3274" y="1880"/>
                    <a:pt x="3259" y="1906"/>
                  </a:cubicBezTo>
                  <a:lnTo>
                    <a:pt x="3250" y="1924"/>
                  </a:lnTo>
                  <a:lnTo>
                    <a:pt x="3249" y="1903"/>
                  </a:lnTo>
                  <a:lnTo>
                    <a:pt x="3249" y="1902"/>
                  </a:lnTo>
                  <a:lnTo>
                    <a:pt x="3260" y="1904"/>
                  </a:lnTo>
                  <a:cubicBezTo>
                    <a:pt x="3205" y="2024"/>
                    <a:pt x="3148" y="2153"/>
                    <a:pt x="3087" y="2287"/>
                  </a:cubicBezTo>
                  <a:lnTo>
                    <a:pt x="3076" y="2312"/>
                  </a:lnTo>
                  <a:lnTo>
                    <a:pt x="3075" y="2285"/>
                  </a:lnTo>
                  <a:cubicBezTo>
                    <a:pt x="3067" y="2058"/>
                    <a:pt x="3070" y="1809"/>
                    <a:pt x="3045" y="1546"/>
                  </a:cubicBezTo>
                  <a:lnTo>
                    <a:pt x="3052" y="1552"/>
                  </a:lnTo>
                  <a:cubicBezTo>
                    <a:pt x="2909" y="1544"/>
                    <a:pt x="2761" y="1507"/>
                    <a:pt x="2628" y="1431"/>
                  </a:cubicBezTo>
                  <a:cubicBezTo>
                    <a:pt x="2494" y="1357"/>
                    <a:pt x="2378" y="1247"/>
                    <a:pt x="2280" y="1120"/>
                  </a:cubicBezTo>
                  <a:cubicBezTo>
                    <a:pt x="2231" y="1057"/>
                    <a:pt x="2184" y="991"/>
                    <a:pt x="2128" y="933"/>
                  </a:cubicBezTo>
                  <a:cubicBezTo>
                    <a:pt x="2072" y="876"/>
                    <a:pt x="2001" y="829"/>
                    <a:pt x="1921" y="811"/>
                  </a:cubicBezTo>
                  <a:cubicBezTo>
                    <a:pt x="1842" y="791"/>
                    <a:pt x="1756" y="794"/>
                    <a:pt x="1673" y="808"/>
                  </a:cubicBezTo>
                  <a:cubicBezTo>
                    <a:pt x="1590" y="822"/>
                    <a:pt x="1508" y="847"/>
                    <a:pt x="1425" y="874"/>
                  </a:cubicBezTo>
                  <a:lnTo>
                    <a:pt x="1385" y="887"/>
                  </a:lnTo>
                  <a:lnTo>
                    <a:pt x="1417" y="859"/>
                  </a:lnTo>
                  <a:cubicBezTo>
                    <a:pt x="1419" y="857"/>
                    <a:pt x="1422" y="854"/>
                    <a:pt x="1425" y="852"/>
                  </a:cubicBezTo>
                  <a:lnTo>
                    <a:pt x="1434" y="866"/>
                  </a:lnTo>
                  <a:cubicBezTo>
                    <a:pt x="1341" y="907"/>
                    <a:pt x="1246" y="970"/>
                    <a:pt x="1167" y="1051"/>
                  </a:cubicBezTo>
                  <a:lnTo>
                    <a:pt x="1170" y="1044"/>
                  </a:lnTo>
                  <a:cubicBezTo>
                    <a:pt x="1197" y="1343"/>
                    <a:pt x="1174" y="1659"/>
                    <a:pt x="1092" y="1971"/>
                  </a:cubicBezTo>
                  <a:cubicBezTo>
                    <a:pt x="1072" y="2049"/>
                    <a:pt x="1048" y="2126"/>
                    <a:pt x="1019" y="2203"/>
                  </a:cubicBezTo>
                  <a:cubicBezTo>
                    <a:pt x="988" y="2278"/>
                    <a:pt x="955" y="2353"/>
                    <a:pt x="905" y="2422"/>
                  </a:cubicBezTo>
                  <a:cubicBezTo>
                    <a:pt x="884" y="2456"/>
                    <a:pt x="826" y="2487"/>
                    <a:pt x="786" y="2449"/>
                  </a:cubicBezTo>
                  <a:cubicBezTo>
                    <a:pt x="771" y="2431"/>
                    <a:pt x="764" y="2410"/>
                    <a:pt x="756" y="2391"/>
                  </a:cubicBezTo>
                  <a:cubicBezTo>
                    <a:pt x="748" y="2373"/>
                    <a:pt x="740" y="2354"/>
                    <a:pt x="727" y="2341"/>
                  </a:cubicBezTo>
                  <a:cubicBezTo>
                    <a:pt x="724" y="2338"/>
                    <a:pt x="720" y="2336"/>
                    <a:pt x="716" y="2333"/>
                  </a:cubicBezTo>
                  <a:lnTo>
                    <a:pt x="704" y="2327"/>
                  </a:lnTo>
                  <a:cubicBezTo>
                    <a:pt x="695" y="2323"/>
                    <a:pt x="685" y="2320"/>
                    <a:pt x="675" y="2318"/>
                  </a:cubicBezTo>
                  <a:cubicBezTo>
                    <a:pt x="656" y="2314"/>
                    <a:pt x="636" y="2313"/>
                    <a:pt x="615" y="2313"/>
                  </a:cubicBezTo>
                  <a:cubicBezTo>
                    <a:pt x="574" y="2314"/>
                    <a:pt x="531" y="2314"/>
                    <a:pt x="489" y="2313"/>
                  </a:cubicBezTo>
                  <a:lnTo>
                    <a:pt x="483" y="2312"/>
                  </a:lnTo>
                  <a:lnTo>
                    <a:pt x="481" y="2307"/>
                  </a:lnTo>
                  <a:cubicBezTo>
                    <a:pt x="461" y="2246"/>
                    <a:pt x="451" y="2180"/>
                    <a:pt x="441" y="2113"/>
                  </a:cubicBezTo>
                  <a:cubicBezTo>
                    <a:pt x="420" y="1971"/>
                    <a:pt x="408" y="1829"/>
                    <a:pt x="382" y="1692"/>
                  </a:cubicBezTo>
                  <a:lnTo>
                    <a:pt x="393" y="1699"/>
                  </a:lnTo>
                  <a:cubicBezTo>
                    <a:pt x="327" y="1717"/>
                    <a:pt x="258" y="1721"/>
                    <a:pt x="191" y="1708"/>
                  </a:cubicBezTo>
                  <a:lnTo>
                    <a:pt x="180" y="1706"/>
                  </a:lnTo>
                  <a:lnTo>
                    <a:pt x="185" y="1695"/>
                  </a:lnTo>
                  <a:cubicBezTo>
                    <a:pt x="206" y="1647"/>
                    <a:pt x="227" y="1599"/>
                    <a:pt x="249" y="1551"/>
                  </a:cubicBezTo>
                  <a:lnTo>
                    <a:pt x="262" y="1563"/>
                  </a:lnTo>
                  <a:cubicBezTo>
                    <a:pt x="230" y="1582"/>
                    <a:pt x="194" y="1604"/>
                    <a:pt x="151" y="1600"/>
                  </a:cubicBezTo>
                  <a:cubicBezTo>
                    <a:pt x="131" y="1599"/>
                    <a:pt x="110" y="1591"/>
                    <a:pt x="95" y="1575"/>
                  </a:cubicBezTo>
                  <a:cubicBezTo>
                    <a:pt x="80" y="1559"/>
                    <a:pt x="75" y="1535"/>
                    <a:pt x="79" y="1515"/>
                  </a:cubicBezTo>
                  <a:cubicBezTo>
                    <a:pt x="86" y="1474"/>
                    <a:pt x="112" y="1444"/>
                    <a:pt x="129" y="1412"/>
                  </a:cubicBezTo>
                  <a:cubicBezTo>
                    <a:pt x="147" y="1380"/>
                    <a:pt x="162" y="1347"/>
                    <a:pt x="176" y="1313"/>
                  </a:cubicBezTo>
                  <a:lnTo>
                    <a:pt x="183" y="1325"/>
                  </a:lnTo>
                  <a:cubicBezTo>
                    <a:pt x="130" y="1315"/>
                    <a:pt x="79" y="1293"/>
                    <a:pt x="35" y="1260"/>
                  </a:cubicBezTo>
                  <a:cubicBezTo>
                    <a:pt x="24" y="1252"/>
                    <a:pt x="13" y="1243"/>
                    <a:pt x="5" y="1229"/>
                  </a:cubicBezTo>
                  <a:cubicBezTo>
                    <a:pt x="-3" y="1216"/>
                    <a:pt x="-2" y="1195"/>
                    <a:pt x="8" y="1183"/>
                  </a:cubicBezTo>
                  <a:cubicBezTo>
                    <a:pt x="17" y="1170"/>
                    <a:pt x="30" y="1162"/>
                    <a:pt x="41" y="1156"/>
                  </a:cubicBezTo>
                  <a:cubicBezTo>
                    <a:pt x="53" y="1149"/>
                    <a:pt x="64" y="1143"/>
                    <a:pt x="75" y="1136"/>
                  </a:cubicBezTo>
                  <a:cubicBezTo>
                    <a:pt x="162" y="1082"/>
                    <a:pt x="236" y="1007"/>
                    <a:pt x="292" y="923"/>
                  </a:cubicBezTo>
                  <a:lnTo>
                    <a:pt x="291" y="925"/>
                  </a:lnTo>
                  <a:cubicBezTo>
                    <a:pt x="319" y="825"/>
                    <a:pt x="360" y="728"/>
                    <a:pt x="418" y="644"/>
                  </a:cubicBezTo>
                  <a:cubicBezTo>
                    <a:pt x="476" y="559"/>
                    <a:pt x="556" y="487"/>
                    <a:pt x="653" y="455"/>
                  </a:cubicBezTo>
                  <a:lnTo>
                    <a:pt x="657" y="454"/>
                  </a:lnTo>
                  <a:lnTo>
                    <a:pt x="660" y="456"/>
                  </a:lnTo>
                  <a:lnTo>
                    <a:pt x="664" y="457"/>
                  </a:lnTo>
                  <a:lnTo>
                    <a:pt x="657" y="457"/>
                  </a:lnTo>
                  <a:cubicBezTo>
                    <a:pt x="742" y="425"/>
                    <a:pt x="833" y="411"/>
                    <a:pt x="921" y="419"/>
                  </a:cubicBezTo>
                  <a:cubicBezTo>
                    <a:pt x="1010" y="426"/>
                    <a:pt x="1097" y="458"/>
                    <a:pt x="1162" y="517"/>
                  </a:cubicBezTo>
                  <a:lnTo>
                    <a:pt x="1148" y="522"/>
                  </a:lnTo>
                  <a:cubicBezTo>
                    <a:pt x="1166" y="416"/>
                    <a:pt x="1217" y="318"/>
                    <a:pt x="1286" y="242"/>
                  </a:cubicBezTo>
                  <a:cubicBezTo>
                    <a:pt x="1355" y="164"/>
                    <a:pt x="1441" y="105"/>
                    <a:pt x="1533" y="65"/>
                  </a:cubicBezTo>
                  <a:cubicBezTo>
                    <a:pt x="1625" y="24"/>
                    <a:pt x="1724" y="7"/>
                    <a:pt x="1820" y="2"/>
                  </a:cubicBezTo>
                  <a:cubicBezTo>
                    <a:pt x="1916" y="-3"/>
                    <a:pt x="2011" y="2"/>
                    <a:pt x="2103" y="13"/>
                  </a:cubicBezTo>
                  <a:cubicBezTo>
                    <a:pt x="2195" y="24"/>
                    <a:pt x="2285" y="40"/>
                    <a:pt x="2371" y="65"/>
                  </a:cubicBezTo>
                  <a:cubicBezTo>
                    <a:pt x="2457" y="90"/>
                    <a:pt x="2539" y="122"/>
                    <a:pt x="2612" y="167"/>
                  </a:cubicBezTo>
                  <a:cubicBezTo>
                    <a:pt x="2759" y="257"/>
                    <a:pt x="2876" y="373"/>
                    <a:pt x="2983" y="484"/>
                  </a:cubicBezTo>
                  <a:lnTo>
                    <a:pt x="2973" y="491"/>
                  </a:lnTo>
                  <a:lnTo>
                    <a:pt x="2973" y="491"/>
                  </a:lnTo>
                  <a:lnTo>
                    <a:pt x="2984" y="485"/>
                  </a:lnTo>
                  <a:lnTo>
                    <a:pt x="2985" y="485"/>
                  </a:lnTo>
                  <a:lnTo>
                    <a:pt x="2983" y="484"/>
                  </a:lnTo>
                  <a:cubicBezTo>
                    <a:pt x="3011" y="513"/>
                    <a:pt x="3036" y="539"/>
                    <a:pt x="3059" y="565"/>
                  </a:cubicBezTo>
                  <a:lnTo>
                    <a:pt x="3058" y="564"/>
                  </a:lnTo>
                  <a:cubicBezTo>
                    <a:pt x="3103" y="593"/>
                    <a:pt x="3155" y="607"/>
                    <a:pt x="3206" y="616"/>
                  </a:cubicBezTo>
                  <a:cubicBezTo>
                    <a:pt x="3258" y="624"/>
                    <a:pt x="3309" y="626"/>
                    <a:pt x="3355" y="608"/>
                  </a:cubicBezTo>
                  <a:cubicBezTo>
                    <a:pt x="3402" y="591"/>
                    <a:pt x="3439" y="558"/>
                    <a:pt x="3471" y="523"/>
                  </a:cubicBezTo>
                  <a:cubicBezTo>
                    <a:pt x="3488" y="506"/>
                    <a:pt x="3504" y="487"/>
                    <a:pt x="3530" y="481"/>
                  </a:cubicBezTo>
                  <a:cubicBezTo>
                    <a:pt x="3543" y="478"/>
                    <a:pt x="3557" y="482"/>
                    <a:pt x="3567" y="490"/>
                  </a:cubicBezTo>
                  <a:cubicBezTo>
                    <a:pt x="3577" y="498"/>
                    <a:pt x="3584" y="509"/>
                    <a:pt x="3588" y="520"/>
                  </a:cubicBezTo>
                  <a:cubicBezTo>
                    <a:pt x="3605" y="564"/>
                    <a:pt x="3606" y="611"/>
                    <a:pt x="3598" y="653"/>
                  </a:cubicBezTo>
                  <a:cubicBezTo>
                    <a:pt x="3589" y="696"/>
                    <a:pt x="3571" y="736"/>
                    <a:pt x="3547" y="770"/>
                  </a:cubicBezTo>
                  <a:cubicBezTo>
                    <a:pt x="3501" y="838"/>
                    <a:pt x="3434" y="882"/>
                    <a:pt x="3370" y="913"/>
                  </a:cubicBezTo>
                  <a:lnTo>
                    <a:pt x="3370" y="906"/>
                  </a:lnTo>
                  <a:cubicBezTo>
                    <a:pt x="3472" y="960"/>
                    <a:pt x="3571" y="991"/>
                    <a:pt x="3657" y="1008"/>
                  </a:cubicBezTo>
                  <a:cubicBezTo>
                    <a:pt x="3700" y="1016"/>
                    <a:pt x="3741" y="1021"/>
                    <a:pt x="3778" y="1023"/>
                  </a:cubicBezTo>
                  <a:cubicBezTo>
                    <a:pt x="3815" y="1025"/>
                    <a:pt x="3849" y="1025"/>
                    <a:pt x="3879" y="1028"/>
                  </a:cubicBezTo>
                  <a:cubicBezTo>
                    <a:pt x="3939" y="1034"/>
                    <a:pt x="3981" y="1059"/>
                    <a:pt x="4000" y="1083"/>
                  </a:cubicBezTo>
                  <a:cubicBezTo>
                    <a:pt x="4010" y="1095"/>
                    <a:pt x="4015" y="1106"/>
                    <a:pt x="4017" y="1113"/>
                  </a:cubicBezTo>
                  <a:cubicBezTo>
                    <a:pt x="4020" y="1121"/>
                    <a:pt x="4020" y="1125"/>
                    <a:pt x="4020" y="1125"/>
                  </a:cubicBezTo>
                  <a:cubicBezTo>
                    <a:pt x="4020" y="1125"/>
                    <a:pt x="4018" y="1108"/>
                    <a:pt x="3999" y="1085"/>
                  </a:cubicBezTo>
                  <a:cubicBezTo>
                    <a:pt x="3980" y="1061"/>
                    <a:pt x="3938" y="1037"/>
                    <a:pt x="3878" y="1032"/>
                  </a:cubicBezTo>
                  <a:cubicBezTo>
                    <a:pt x="3848" y="1029"/>
                    <a:pt x="3815" y="1030"/>
                    <a:pt x="3778" y="1028"/>
                  </a:cubicBezTo>
                  <a:cubicBezTo>
                    <a:pt x="3740" y="1026"/>
                    <a:pt x="3700" y="1022"/>
                    <a:pt x="3656" y="1014"/>
                  </a:cubicBezTo>
                  <a:cubicBezTo>
                    <a:pt x="3569" y="998"/>
                    <a:pt x="3469" y="967"/>
                    <a:pt x="3367" y="913"/>
                  </a:cubicBezTo>
                  <a:lnTo>
                    <a:pt x="3360" y="909"/>
                  </a:lnTo>
                  <a:lnTo>
                    <a:pt x="3367" y="906"/>
                  </a:lnTo>
                  <a:cubicBezTo>
                    <a:pt x="3430" y="875"/>
                    <a:pt x="3495" y="832"/>
                    <a:pt x="3540" y="765"/>
                  </a:cubicBezTo>
                  <a:cubicBezTo>
                    <a:pt x="3562" y="732"/>
                    <a:pt x="3580" y="693"/>
                    <a:pt x="3588" y="652"/>
                  </a:cubicBezTo>
                  <a:cubicBezTo>
                    <a:pt x="3596" y="610"/>
                    <a:pt x="3595" y="565"/>
                    <a:pt x="3579" y="524"/>
                  </a:cubicBezTo>
                  <a:cubicBezTo>
                    <a:pt x="3571" y="503"/>
                    <a:pt x="3554" y="486"/>
                    <a:pt x="3532" y="491"/>
                  </a:cubicBezTo>
                  <a:cubicBezTo>
                    <a:pt x="3512" y="496"/>
                    <a:pt x="3495" y="514"/>
                    <a:pt x="3479" y="531"/>
                  </a:cubicBezTo>
                  <a:cubicBezTo>
                    <a:pt x="3446" y="566"/>
                    <a:pt x="3408" y="600"/>
                    <a:pt x="3359" y="619"/>
                  </a:cubicBezTo>
                  <a:cubicBezTo>
                    <a:pt x="3311" y="638"/>
                    <a:pt x="3256" y="636"/>
                    <a:pt x="3205" y="627"/>
                  </a:cubicBezTo>
                  <a:cubicBezTo>
                    <a:pt x="3152" y="619"/>
                    <a:pt x="3099" y="604"/>
                    <a:pt x="3051" y="574"/>
                  </a:cubicBezTo>
                  <a:lnTo>
                    <a:pt x="3051" y="573"/>
                  </a:lnTo>
                  <a:lnTo>
                    <a:pt x="3050" y="573"/>
                  </a:lnTo>
                  <a:cubicBezTo>
                    <a:pt x="3027" y="547"/>
                    <a:pt x="3002" y="522"/>
                    <a:pt x="2975" y="492"/>
                  </a:cubicBezTo>
                  <a:lnTo>
                    <a:pt x="2973" y="491"/>
                  </a:lnTo>
                  <a:lnTo>
                    <a:pt x="2973" y="491"/>
                  </a:lnTo>
                  <a:lnTo>
                    <a:pt x="2984" y="485"/>
                  </a:lnTo>
                  <a:lnTo>
                    <a:pt x="2984" y="485"/>
                  </a:lnTo>
                  <a:lnTo>
                    <a:pt x="3003" y="522"/>
                  </a:lnTo>
                  <a:lnTo>
                    <a:pt x="2974" y="492"/>
                  </a:lnTo>
                  <a:cubicBezTo>
                    <a:pt x="2867" y="383"/>
                    <a:pt x="2750" y="268"/>
                    <a:pt x="2605" y="179"/>
                  </a:cubicBezTo>
                  <a:cubicBezTo>
                    <a:pt x="2533" y="135"/>
                    <a:pt x="2452" y="103"/>
                    <a:pt x="2367" y="79"/>
                  </a:cubicBezTo>
                  <a:cubicBezTo>
                    <a:pt x="2282" y="55"/>
                    <a:pt x="2193" y="38"/>
                    <a:pt x="2102" y="27"/>
                  </a:cubicBezTo>
                  <a:cubicBezTo>
                    <a:pt x="2010" y="17"/>
                    <a:pt x="1916" y="12"/>
                    <a:pt x="1821" y="18"/>
                  </a:cubicBezTo>
                  <a:cubicBezTo>
                    <a:pt x="1726" y="23"/>
                    <a:pt x="1629" y="40"/>
                    <a:pt x="1539" y="80"/>
                  </a:cubicBezTo>
                  <a:cubicBezTo>
                    <a:pt x="1449" y="119"/>
                    <a:pt x="1366" y="177"/>
                    <a:pt x="1298" y="252"/>
                  </a:cubicBezTo>
                  <a:cubicBezTo>
                    <a:pt x="1231" y="327"/>
                    <a:pt x="1182" y="422"/>
                    <a:pt x="1165" y="524"/>
                  </a:cubicBezTo>
                  <a:lnTo>
                    <a:pt x="1162" y="539"/>
                  </a:lnTo>
                  <a:lnTo>
                    <a:pt x="1151" y="529"/>
                  </a:lnTo>
                  <a:cubicBezTo>
                    <a:pt x="1089" y="473"/>
                    <a:pt x="1005" y="443"/>
                    <a:pt x="920" y="436"/>
                  </a:cubicBezTo>
                  <a:cubicBezTo>
                    <a:pt x="834" y="428"/>
                    <a:pt x="746" y="442"/>
                    <a:pt x="663" y="473"/>
                  </a:cubicBezTo>
                  <a:lnTo>
                    <a:pt x="660" y="475"/>
                  </a:lnTo>
                  <a:lnTo>
                    <a:pt x="656" y="473"/>
                  </a:lnTo>
                  <a:lnTo>
                    <a:pt x="652" y="471"/>
                  </a:lnTo>
                  <a:lnTo>
                    <a:pt x="659" y="472"/>
                  </a:lnTo>
                  <a:cubicBezTo>
                    <a:pt x="566" y="502"/>
                    <a:pt x="489" y="571"/>
                    <a:pt x="432" y="654"/>
                  </a:cubicBezTo>
                  <a:cubicBezTo>
                    <a:pt x="376" y="736"/>
                    <a:pt x="336" y="831"/>
                    <a:pt x="308" y="930"/>
                  </a:cubicBezTo>
                  <a:lnTo>
                    <a:pt x="307" y="932"/>
                  </a:lnTo>
                  <a:lnTo>
                    <a:pt x="307" y="933"/>
                  </a:lnTo>
                  <a:cubicBezTo>
                    <a:pt x="249" y="1019"/>
                    <a:pt x="174" y="1095"/>
                    <a:pt x="84" y="1151"/>
                  </a:cubicBezTo>
                  <a:cubicBezTo>
                    <a:pt x="63" y="1166"/>
                    <a:pt x="35" y="1176"/>
                    <a:pt x="22" y="1193"/>
                  </a:cubicBezTo>
                  <a:cubicBezTo>
                    <a:pt x="9" y="1210"/>
                    <a:pt x="25" y="1232"/>
                    <a:pt x="46" y="1246"/>
                  </a:cubicBezTo>
                  <a:cubicBezTo>
                    <a:pt x="87" y="1277"/>
                    <a:pt x="136" y="1297"/>
                    <a:pt x="186" y="1308"/>
                  </a:cubicBezTo>
                  <a:lnTo>
                    <a:pt x="197" y="1310"/>
                  </a:lnTo>
                  <a:lnTo>
                    <a:pt x="193" y="1320"/>
                  </a:lnTo>
                  <a:cubicBezTo>
                    <a:pt x="179" y="1354"/>
                    <a:pt x="163" y="1388"/>
                    <a:pt x="145" y="1421"/>
                  </a:cubicBezTo>
                  <a:cubicBezTo>
                    <a:pt x="127" y="1454"/>
                    <a:pt x="102" y="1484"/>
                    <a:pt x="97" y="1518"/>
                  </a:cubicBezTo>
                  <a:cubicBezTo>
                    <a:pt x="94" y="1534"/>
                    <a:pt x="98" y="1551"/>
                    <a:pt x="109" y="1563"/>
                  </a:cubicBezTo>
                  <a:cubicBezTo>
                    <a:pt x="119" y="1574"/>
                    <a:pt x="136" y="1581"/>
                    <a:pt x="153" y="1582"/>
                  </a:cubicBezTo>
                  <a:cubicBezTo>
                    <a:pt x="187" y="1585"/>
                    <a:pt x="221" y="1566"/>
                    <a:pt x="252" y="1547"/>
                  </a:cubicBezTo>
                  <a:lnTo>
                    <a:pt x="277" y="1532"/>
                  </a:lnTo>
                  <a:lnTo>
                    <a:pt x="265" y="1558"/>
                  </a:lnTo>
                  <a:cubicBezTo>
                    <a:pt x="244" y="1606"/>
                    <a:pt x="223" y="1654"/>
                    <a:pt x="201" y="1703"/>
                  </a:cubicBezTo>
                  <a:lnTo>
                    <a:pt x="195" y="1690"/>
                  </a:lnTo>
                  <a:cubicBezTo>
                    <a:pt x="258" y="1702"/>
                    <a:pt x="325" y="1699"/>
                    <a:pt x="388" y="1681"/>
                  </a:cubicBezTo>
                  <a:lnTo>
                    <a:pt x="398" y="1678"/>
                  </a:lnTo>
                  <a:lnTo>
                    <a:pt x="400" y="1688"/>
                  </a:lnTo>
                  <a:cubicBezTo>
                    <a:pt x="426" y="1828"/>
                    <a:pt x="438" y="1969"/>
                    <a:pt x="459" y="2111"/>
                  </a:cubicBezTo>
                  <a:cubicBezTo>
                    <a:pt x="469" y="2177"/>
                    <a:pt x="479" y="2243"/>
                    <a:pt x="498" y="2300"/>
                  </a:cubicBezTo>
                  <a:lnTo>
                    <a:pt x="490" y="2294"/>
                  </a:lnTo>
                  <a:cubicBezTo>
                    <a:pt x="532" y="2296"/>
                    <a:pt x="573" y="2295"/>
                    <a:pt x="615" y="2295"/>
                  </a:cubicBezTo>
                  <a:cubicBezTo>
                    <a:pt x="636" y="2295"/>
                    <a:pt x="658" y="2296"/>
                    <a:pt x="679" y="2300"/>
                  </a:cubicBezTo>
                  <a:cubicBezTo>
                    <a:pt x="690" y="2302"/>
                    <a:pt x="700" y="2306"/>
                    <a:pt x="710" y="2309"/>
                  </a:cubicBezTo>
                  <a:cubicBezTo>
                    <a:pt x="716" y="2312"/>
                    <a:pt x="721" y="2314"/>
                    <a:pt x="726" y="2317"/>
                  </a:cubicBezTo>
                  <a:cubicBezTo>
                    <a:pt x="731" y="2321"/>
                    <a:pt x="736" y="2324"/>
                    <a:pt x="740" y="2328"/>
                  </a:cubicBezTo>
                  <a:cubicBezTo>
                    <a:pt x="772" y="2362"/>
                    <a:pt x="776" y="2409"/>
                    <a:pt x="800" y="2436"/>
                  </a:cubicBezTo>
                  <a:cubicBezTo>
                    <a:pt x="812" y="2449"/>
                    <a:pt x="830" y="2450"/>
                    <a:pt x="848" y="2445"/>
                  </a:cubicBezTo>
                  <a:cubicBezTo>
                    <a:pt x="866" y="2441"/>
                    <a:pt x="878" y="2426"/>
                    <a:pt x="891" y="2411"/>
                  </a:cubicBezTo>
                  <a:cubicBezTo>
                    <a:pt x="938" y="2346"/>
                    <a:pt x="971" y="2270"/>
                    <a:pt x="1002" y="2196"/>
                  </a:cubicBezTo>
                  <a:cubicBezTo>
                    <a:pt x="1030" y="2121"/>
                    <a:pt x="1054" y="2043"/>
                    <a:pt x="1075" y="1966"/>
                  </a:cubicBezTo>
                  <a:cubicBezTo>
                    <a:pt x="1156" y="1657"/>
                    <a:pt x="1179" y="1342"/>
                    <a:pt x="1152" y="1045"/>
                  </a:cubicBezTo>
                  <a:lnTo>
                    <a:pt x="1152" y="1041"/>
                  </a:lnTo>
                  <a:lnTo>
                    <a:pt x="1155" y="1038"/>
                  </a:lnTo>
                  <a:cubicBezTo>
                    <a:pt x="1235" y="956"/>
                    <a:pt x="1332" y="892"/>
                    <a:pt x="1427" y="851"/>
                  </a:cubicBezTo>
                  <a:lnTo>
                    <a:pt x="1479" y="828"/>
                  </a:lnTo>
                  <a:lnTo>
                    <a:pt x="1436" y="865"/>
                  </a:lnTo>
                  <a:cubicBezTo>
                    <a:pt x="1434" y="868"/>
                    <a:pt x="1431" y="870"/>
                    <a:pt x="1428" y="872"/>
                  </a:cubicBezTo>
                  <a:lnTo>
                    <a:pt x="1420" y="857"/>
                  </a:lnTo>
                  <a:cubicBezTo>
                    <a:pt x="1503" y="831"/>
                    <a:pt x="1586" y="806"/>
                    <a:pt x="1671" y="792"/>
                  </a:cubicBezTo>
                  <a:cubicBezTo>
                    <a:pt x="1755" y="777"/>
                    <a:pt x="1842" y="773"/>
                    <a:pt x="1925" y="795"/>
                  </a:cubicBezTo>
                  <a:cubicBezTo>
                    <a:pt x="2009" y="814"/>
                    <a:pt x="2082" y="863"/>
                    <a:pt x="2139" y="922"/>
                  </a:cubicBezTo>
                  <a:cubicBezTo>
                    <a:pt x="2197" y="981"/>
                    <a:pt x="2244" y="1048"/>
                    <a:pt x="2293" y="1111"/>
                  </a:cubicBezTo>
                  <a:cubicBezTo>
                    <a:pt x="2389" y="1236"/>
                    <a:pt x="2504" y="1345"/>
                    <a:pt x="2635" y="1418"/>
                  </a:cubicBezTo>
                  <a:cubicBezTo>
                    <a:pt x="2766" y="1492"/>
                    <a:pt x="2911" y="1529"/>
                    <a:pt x="3053" y="1538"/>
                  </a:cubicBezTo>
                  <a:lnTo>
                    <a:pt x="3059" y="1538"/>
                  </a:lnTo>
                  <a:lnTo>
                    <a:pt x="3059" y="1544"/>
                  </a:lnTo>
                  <a:cubicBezTo>
                    <a:pt x="3084" y="1808"/>
                    <a:pt x="3081" y="2058"/>
                    <a:pt x="3087" y="2284"/>
                  </a:cubicBezTo>
                  <a:lnTo>
                    <a:pt x="3075" y="2282"/>
                  </a:lnTo>
                  <a:cubicBezTo>
                    <a:pt x="3136" y="2148"/>
                    <a:pt x="3194" y="2020"/>
                    <a:pt x="3249" y="1899"/>
                  </a:cubicBezTo>
                  <a:lnTo>
                    <a:pt x="3259" y="1878"/>
                  </a:lnTo>
                  <a:lnTo>
                    <a:pt x="3260" y="1901"/>
                  </a:lnTo>
                  <a:lnTo>
                    <a:pt x="3260" y="1903"/>
                  </a:lnTo>
                  <a:lnTo>
                    <a:pt x="3250" y="1900"/>
                  </a:lnTo>
                  <a:cubicBezTo>
                    <a:pt x="3264" y="1874"/>
                    <a:pt x="3278" y="1848"/>
                    <a:pt x="3290" y="1826"/>
                  </a:cubicBezTo>
                  <a:lnTo>
                    <a:pt x="3289" y="1829"/>
                  </a:lnTo>
                  <a:lnTo>
                    <a:pt x="3289" y="1828"/>
                  </a:lnTo>
                  <a:lnTo>
                    <a:pt x="3289" y="1826"/>
                  </a:lnTo>
                  <a:lnTo>
                    <a:pt x="3290" y="1825"/>
                  </a:lnTo>
                  <a:cubicBezTo>
                    <a:pt x="3310" y="1787"/>
                    <a:pt x="3330" y="1749"/>
                    <a:pt x="3347" y="1716"/>
                  </a:cubicBezTo>
                  <a:lnTo>
                    <a:pt x="3350" y="1710"/>
                  </a:lnTo>
                  <a:lnTo>
                    <a:pt x="3355" y="1715"/>
                  </a:lnTo>
                  <a:cubicBezTo>
                    <a:pt x="3383" y="1742"/>
                    <a:pt x="3422" y="1753"/>
                    <a:pt x="3458" y="1743"/>
                  </a:cubicBezTo>
                  <a:cubicBezTo>
                    <a:pt x="3493" y="1734"/>
                    <a:pt x="3523" y="1709"/>
                    <a:pt x="3538" y="1678"/>
                  </a:cubicBezTo>
                  <a:cubicBezTo>
                    <a:pt x="3547" y="1662"/>
                    <a:pt x="3549" y="1645"/>
                    <a:pt x="3550" y="1628"/>
                  </a:cubicBezTo>
                  <a:cubicBezTo>
                    <a:pt x="3549" y="1611"/>
                    <a:pt x="3545" y="1595"/>
                    <a:pt x="3537" y="1580"/>
                  </a:cubicBezTo>
                  <a:cubicBezTo>
                    <a:pt x="3522" y="1551"/>
                    <a:pt x="3498" y="1527"/>
                    <a:pt x="3473" y="1507"/>
                  </a:cubicBezTo>
                  <a:lnTo>
                    <a:pt x="3479" y="1500"/>
                  </a:lnTo>
                  <a:cubicBezTo>
                    <a:pt x="3516" y="1536"/>
                    <a:pt x="3564" y="1556"/>
                    <a:pt x="3611" y="1556"/>
                  </a:cubicBezTo>
                  <a:cubicBezTo>
                    <a:pt x="3659" y="1558"/>
                    <a:pt x="3703" y="1535"/>
                    <a:pt x="3730" y="1502"/>
                  </a:cubicBezTo>
                  <a:cubicBezTo>
                    <a:pt x="3757" y="1469"/>
                    <a:pt x="3769" y="1426"/>
                    <a:pt x="3759" y="1389"/>
                  </a:cubicBezTo>
                  <a:cubicBezTo>
                    <a:pt x="3749" y="1351"/>
                    <a:pt x="3722" y="1322"/>
                    <a:pt x="3691" y="1308"/>
                  </a:cubicBezTo>
                  <a:lnTo>
                    <a:pt x="3675" y="1300"/>
                  </a:lnTo>
                  <a:lnTo>
                    <a:pt x="3693" y="1302"/>
                  </a:lnTo>
                  <a:cubicBezTo>
                    <a:pt x="3761" y="1309"/>
                    <a:pt x="3822" y="1299"/>
                    <a:pt x="3871" y="1283"/>
                  </a:cubicBezTo>
                  <a:cubicBezTo>
                    <a:pt x="3921" y="1266"/>
                    <a:pt x="3961" y="1245"/>
                    <a:pt x="3986" y="1220"/>
                  </a:cubicBezTo>
                  <a:cubicBezTo>
                    <a:pt x="4012" y="1196"/>
                    <a:pt x="4022" y="1169"/>
                    <a:pt x="4022" y="1152"/>
                  </a:cubicBezTo>
                  <a:cubicBezTo>
                    <a:pt x="4023" y="1134"/>
                    <a:pt x="4020" y="1125"/>
                    <a:pt x="4020" y="11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3587;p67">
              <a:extLst>
                <a:ext uri="{FF2B5EF4-FFF2-40B4-BE49-F238E27FC236}">
                  <a16:creationId xmlns:a16="http://schemas.microsoft.com/office/drawing/2014/main" id="{000B0D7E-88CB-836C-56A2-CA6F4010A256}"/>
                </a:ext>
              </a:extLst>
            </p:cNvPr>
            <p:cNvSpPr/>
            <p:nvPr/>
          </p:nvSpPr>
          <p:spPr>
            <a:xfrm>
              <a:off x="1965240" y="1905120"/>
              <a:ext cx="371160" cy="415080"/>
            </a:xfrm>
            <a:custGeom>
              <a:avLst/>
              <a:gdLst/>
              <a:ahLst/>
              <a:cxnLst/>
              <a:rect l="l" t="t" r="r" b="b"/>
              <a:pathLst>
                <a:path w="1031" h="1153" extrusionOk="0">
                  <a:moveTo>
                    <a:pt x="1031" y="0"/>
                  </a:moveTo>
                  <a:cubicBezTo>
                    <a:pt x="1032" y="2"/>
                    <a:pt x="1002" y="18"/>
                    <a:pt x="961" y="62"/>
                  </a:cubicBezTo>
                  <a:cubicBezTo>
                    <a:pt x="920" y="105"/>
                    <a:pt x="874" y="182"/>
                    <a:pt x="850" y="287"/>
                  </a:cubicBezTo>
                  <a:cubicBezTo>
                    <a:pt x="838" y="339"/>
                    <a:pt x="830" y="398"/>
                    <a:pt x="829" y="461"/>
                  </a:cubicBezTo>
                  <a:cubicBezTo>
                    <a:pt x="827" y="524"/>
                    <a:pt x="831" y="592"/>
                    <a:pt x="834" y="664"/>
                  </a:cubicBezTo>
                  <a:cubicBezTo>
                    <a:pt x="837" y="735"/>
                    <a:pt x="841" y="810"/>
                    <a:pt x="834" y="889"/>
                  </a:cubicBezTo>
                  <a:cubicBezTo>
                    <a:pt x="831" y="928"/>
                    <a:pt x="826" y="967"/>
                    <a:pt x="816" y="1007"/>
                  </a:cubicBezTo>
                  <a:cubicBezTo>
                    <a:pt x="807" y="1046"/>
                    <a:pt x="796" y="1088"/>
                    <a:pt x="765" y="1121"/>
                  </a:cubicBezTo>
                  <a:cubicBezTo>
                    <a:pt x="741" y="1148"/>
                    <a:pt x="702" y="1159"/>
                    <a:pt x="668" y="1151"/>
                  </a:cubicBezTo>
                  <a:cubicBezTo>
                    <a:pt x="634" y="1145"/>
                    <a:pt x="604" y="1126"/>
                    <a:pt x="582" y="1100"/>
                  </a:cubicBezTo>
                  <a:cubicBezTo>
                    <a:pt x="539" y="1048"/>
                    <a:pt x="529" y="982"/>
                    <a:pt x="520" y="924"/>
                  </a:cubicBezTo>
                  <a:lnTo>
                    <a:pt x="534" y="927"/>
                  </a:lnTo>
                  <a:cubicBezTo>
                    <a:pt x="509" y="978"/>
                    <a:pt x="484" y="1028"/>
                    <a:pt x="447" y="1068"/>
                  </a:cubicBezTo>
                  <a:cubicBezTo>
                    <a:pt x="411" y="1109"/>
                    <a:pt x="362" y="1135"/>
                    <a:pt x="312" y="1138"/>
                  </a:cubicBezTo>
                  <a:cubicBezTo>
                    <a:pt x="288" y="1140"/>
                    <a:pt x="263" y="1135"/>
                    <a:pt x="242" y="1124"/>
                  </a:cubicBezTo>
                  <a:cubicBezTo>
                    <a:pt x="220" y="1113"/>
                    <a:pt x="205" y="1095"/>
                    <a:pt x="195" y="1076"/>
                  </a:cubicBezTo>
                  <a:cubicBezTo>
                    <a:pt x="185" y="1056"/>
                    <a:pt x="180" y="1035"/>
                    <a:pt x="182" y="1015"/>
                  </a:cubicBezTo>
                  <a:cubicBezTo>
                    <a:pt x="183" y="994"/>
                    <a:pt x="192" y="975"/>
                    <a:pt x="205" y="962"/>
                  </a:cubicBezTo>
                  <a:lnTo>
                    <a:pt x="212" y="968"/>
                  </a:lnTo>
                  <a:cubicBezTo>
                    <a:pt x="158" y="1028"/>
                    <a:pt x="101" y="1059"/>
                    <a:pt x="62" y="1076"/>
                  </a:cubicBezTo>
                  <a:cubicBezTo>
                    <a:pt x="42" y="1084"/>
                    <a:pt x="27" y="1089"/>
                    <a:pt x="16" y="1093"/>
                  </a:cubicBezTo>
                  <a:cubicBezTo>
                    <a:pt x="5" y="1095"/>
                    <a:pt x="0" y="1097"/>
                    <a:pt x="0" y="1096"/>
                  </a:cubicBezTo>
                  <a:cubicBezTo>
                    <a:pt x="-1" y="1096"/>
                    <a:pt x="5" y="1094"/>
                    <a:pt x="15" y="1090"/>
                  </a:cubicBezTo>
                  <a:cubicBezTo>
                    <a:pt x="25" y="1086"/>
                    <a:pt x="41" y="1080"/>
                    <a:pt x="60" y="1071"/>
                  </a:cubicBezTo>
                  <a:cubicBezTo>
                    <a:pt x="98" y="1053"/>
                    <a:pt x="153" y="1021"/>
                    <a:pt x="205" y="962"/>
                  </a:cubicBezTo>
                  <a:lnTo>
                    <a:pt x="212" y="969"/>
                  </a:lnTo>
                  <a:cubicBezTo>
                    <a:pt x="188" y="993"/>
                    <a:pt x="186" y="1035"/>
                    <a:pt x="205" y="1070"/>
                  </a:cubicBezTo>
                  <a:cubicBezTo>
                    <a:pt x="215" y="1088"/>
                    <a:pt x="229" y="1104"/>
                    <a:pt x="247" y="1113"/>
                  </a:cubicBezTo>
                  <a:cubicBezTo>
                    <a:pt x="266" y="1123"/>
                    <a:pt x="289" y="1127"/>
                    <a:pt x="311" y="1125"/>
                  </a:cubicBezTo>
                  <a:cubicBezTo>
                    <a:pt x="357" y="1122"/>
                    <a:pt x="403" y="1097"/>
                    <a:pt x="437" y="1059"/>
                  </a:cubicBezTo>
                  <a:cubicBezTo>
                    <a:pt x="471" y="1021"/>
                    <a:pt x="496" y="971"/>
                    <a:pt x="520" y="920"/>
                  </a:cubicBezTo>
                  <a:lnTo>
                    <a:pt x="531" y="898"/>
                  </a:lnTo>
                  <a:lnTo>
                    <a:pt x="535" y="922"/>
                  </a:lnTo>
                  <a:cubicBezTo>
                    <a:pt x="544" y="980"/>
                    <a:pt x="555" y="1043"/>
                    <a:pt x="594" y="1090"/>
                  </a:cubicBezTo>
                  <a:cubicBezTo>
                    <a:pt x="613" y="1113"/>
                    <a:pt x="641" y="1130"/>
                    <a:pt x="671" y="1136"/>
                  </a:cubicBezTo>
                  <a:cubicBezTo>
                    <a:pt x="701" y="1142"/>
                    <a:pt x="733" y="1133"/>
                    <a:pt x="754" y="1110"/>
                  </a:cubicBezTo>
                  <a:cubicBezTo>
                    <a:pt x="780" y="1081"/>
                    <a:pt x="792" y="1042"/>
                    <a:pt x="801" y="1003"/>
                  </a:cubicBezTo>
                  <a:cubicBezTo>
                    <a:pt x="810" y="965"/>
                    <a:pt x="816" y="926"/>
                    <a:pt x="819" y="887"/>
                  </a:cubicBezTo>
                  <a:cubicBezTo>
                    <a:pt x="825" y="810"/>
                    <a:pt x="822" y="735"/>
                    <a:pt x="819" y="664"/>
                  </a:cubicBezTo>
                  <a:cubicBezTo>
                    <a:pt x="817" y="593"/>
                    <a:pt x="813" y="525"/>
                    <a:pt x="816" y="461"/>
                  </a:cubicBezTo>
                  <a:cubicBezTo>
                    <a:pt x="818" y="397"/>
                    <a:pt x="827" y="337"/>
                    <a:pt x="839" y="285"/>
                  </a:cubicBezTo>
                  <a:cubicBezTo>
                    <a:pt x="865" y="178"/>
                    <a:pt x="913" y="101"/>
                    <a:pt x="956" y="57"/>
                  </a:cubicBezTo>
                  <a:cubicBezTo>
                    <a:pt x="999" y="14"/>
                    <a:pt x="1031" y="0"/>
                    <a:pt x="1031"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3588;p67">
              <a:extLst>
                <a:ext uri="{FF2B5EF4-FFF2-40B4-BE49-F238E27FC236}">
                  <a16:creationId xmlns:a16="http://schemas.microsoft.com/office/drawing/2014/main" id="{AE7E06C5-3329-B4B3-23DA-75A0F48DE5DB}"/>
                </a:ext>
              </a:extLst>
            </p:cNvPr>
            <p:cNvSpPr/>
            <p:nvPr/>
          </p:nvSpPr>
          <p:spPr>
            <a:xfrm>
              <a:off x="2345400" y="1769760"/>
              <a:ext cx="749880" cy="430200"/>
            </a:xfrm>
            <a:custGeom>
              <a:avLst/>
              <a:gdLst/>
              <a:ahLst/>
              <a:cxnLst/>
              <a:rect l="l" t="t" r="r" b="b"/>
              <a:pathLst>
                <a:path w="2083" h="1195" extrusionOk="0">
                  <a:moveTo>
                    <a:pt x="2083" y="1090"/>
                  </a:moveTo>
                  <a:cubicBezTo>
                    <a:pt x="2083" y="1091"/>
                    <a:pt x="2081" y="1092"/>
                    <a:pt x="2077" y="1095"/>
                  </a:cubicBezTo>
                  <a:cubicBezTo>
                    <a:pt x="2072" y="1098"/>
                    <a:pt x="2067" y="1102"/>
                    <a:pt x="2060" y="1107"/>
                  </a:cubicBezTo>
                  <a:cubicBezTo>
                    <a:pt x="2052" y="1113"/>
                    <a:pt x="2042" y="1119"/>
                    <a:pt x="2030" y="1125"/>
                  </a:cubicBezTo>
                  <a:cubicBezTo>
                    <a:pt x="2018" y="1132"/>
                    <a:pt x="2004" y="1140"/>
                    <a:pt x="1988" y="1146"/>
                  </a:cubicBezTo>
                  <a:cubicBezTo>
                    <a:pt x="1924" y="1175"/>
                    <a:pt x="1821" y="1203"/>
                    <a:pt x="1693" y="1193"/>
                  </a:cubicBezTo>
                  <a:cubicBezTo>
                    <a:pt x="1567" y="1183"/>
                    <a:pt x="1416" y="1135"/>
                    <a:pt x="1282" y="1031"/>
                  </a:cubicBezTo>
                  <a:cubicBezTo>
                    <a:pt x="1147" y="929"/>
                    <a:pt x="1030" y="781"/>
                    <a:pt x="936" y="613"/>
                  </a:cubicBezTo>
                  <a:cubicBezTo>
                    <a:pt x="888" y="529"/>
                    <a:pt x="849" y="443"/>
                    <a:pt x="806" y="363"/>
                  </a:cubicBezTo>
                  <a:cubicBezTo>
                    <a:pt x="763" y="283"/>
                    <a:pt x="715" y="209"/>
                    <a:pt x="657" y="151"/>
                  </a:cubicBezTo>
                  <a:cubicBezTo>
                    <a:pt x="599" y="92"/>
                    <a:pt x="532" y="48"/>
                    <a:pt x="462" y="26"/>
                  </a:cubicBezTo>
                  <a:cubicBezTo>
                    <a:pt x="427" y="15"/>
                    <a:pt x="392" y="12"/>
                    <a:pt x="358" y="12"/>
                  </a:cubicBezTo>
                  <a:cubicBezTo>
                    <a:pt x="324" y="13"/>
                    <a:pt x="292" y="19"/>
                    <a:pt x="262" y="28"/>
                  </a:cubicBezTo>
                  <a:cubicBezTo>
                    <a:pt x="203" y="47"/>
                    <a:pt x="154" y="78"/>
                    <a:pt x="117" y="111"/>
                  </a:cubicBezTo>
                  <a:cubicBezTo>
                    <a:pt x="80" y="144"/>
                    <a:pt x="55" y="180"/>
                    <a:pt x="38" y="210"/>
                  </a:cubicBezTo>
                  <a:cubicBezTo>
                    <a:pt x="5" y="272"/>
                    <a:pt x="2" y="313"/>
                    <a:pt x="0" y="312"/>
                  </a:cubicBezTo>
                  <a:cubicBezTo>
                    <a:pt x="0" y="312"/>
                    <a:pt x="0" y="310"/>
                    <a:pt x="1" y="305"/>
                  </a:cubicBezTo>
                  <a:cubicBezTo>
                    <a:pt x="2" y="299"/>
                    <a:pt x="3" y="292"/>
                    <a:pt x="4" y="284"/>
                  </a:cubicBezTo>
                  <a:cubicBezTo>
                    <a:pt x="8" y="266"/>
                    <a:pt x="17" y="239"/>
                    <a:pt x="32" y="207"/>
                  </a:cubicBezTo>
                  <a:cubicBezTo>
                    <a:pt x="49" y="176"/>
                    <a:pt x="74" y="139"/>
                    <a:pt x="111" y="105"/>
                  </a:cubicBezTo>
                  <a:cubicBezTo>
                    <a:pt x="148" y="70"/>
                    <a:pt x="197" y="37"/>
                    <a:pt x="259" y="18"/>
                  </a:cubicBezTo>
                  <a:cubicBezTo>
                    <a:pt x="289" y="8"/>
                    <a:pt x="322" y="1"/>
                    <a:pt x="358" y="0"/>
                  </a:cubicBezTo>
                  <a:cubicBezTo>
                    <a:pt x="393" y="-1"/>
                    <a:pt x="430" y="2"/>
                    <a:pt x="466" y="14"/>
                  </a:cubicBezTo>
                  <a:cubicBezTo>
                    <a:pt x="538" y="35"/>
                    <a:pt x="608" y="80"/>
                    <a:pt x="667" y="140"/>
                  </a:cubicBezTo>
                  <a:cubicBezTo>
                    <a:pt x="728" y="200"/>
                    <a:pt x="776" y="275"/>
                    <a:pt x="820" y="355"/>
                  </a:cubicBezTo>
                  <a:cubicBezTo>
                    <a:pt x="863" y="436"/>
                    <a:pt x="902" y="521"/>
                    <a:pt x="950" y="605"/>
                  </a:cubicBezTo>
                  <a:cubicBezTo>
                    <a:pt x="1044" y="772"/>
                    <a:pt x="1159" y="918"/>
                    <a:pt x="1291" y="1019"/>
                  </a:cubicBezTo>
                  <a:cubicBezTo>
                    <a:pt x="1422" y="1122"/>
                    <a:pt x="1570" y="1170"/>
                    <a:pt x="1694" y="1181"/>
                  </a:cubicBezTo>
                  <a:cubicBezTo>
                    <a:pt x="1819" y="1193"/>
                    <a:pt x="1921" y="1167"/>
                    <a:pt x="1985" y="1140"/>
                  </a:cubicBezTo>
                  <a:cubicBezTo>
                    <a:pt x="2050" y="1113"/>
                    <a:pt x="2081" y="1088"/>
                    <a:pt x="2083" y="109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3589;p67">
              <a:extLst>
                <a:ext uri="{FF2B5EF4-FFF2-40B4-BE49-F238E27FC236}">
                  <a16:creationId xmlns:a16="http://schemas.microsoft.com/office/drawing/2014/main" id="{88177BE7-7072-CB86-095E-0FAB36BE1ED0}"/>
                </a:ext>
              </a:extLst>
            </p:cNvPr>
            <p:cNvSpPr/>
            <p:nvPr/>
          </p:nvSpPr>
          <p:spPr>
            <a:xfrm>
              <a:off x="2858040" y="2054160"/>
              <a:ext cx="262080" cy="37440"/>
            </a:xfrm>
            <a:custGeom>
              <a:avLst/>
              <a:gdLst/>
              <a:ahLst/>
              <a:cxnLst/>
              <a:rect l="l" t="t" r="r" b="b"/>
              <a:pathLst>
                <a:path w="728" h="104" extrusionOk="0">
                  <a:moveTo>
                    <a:pt x="728" y="0"/>
                  </a:moveTo>
                  <a:cubicBezTo>
                    <a:pt x="728" y="1"/>
                    <a:pt x="719" y="7"/>
                    <a:pt x="703" y="17"/>
                  </a:cubicBezTo>
                  <a:cubicBezTo>
                    <a:pt x="686" y="27"/>
                    <a:pt x="661" y="39"/>
                    <a:pt x="629" y="52"/>
                  </a:cubicBezTo>
                  <a:cubicBezTo>
                    <a:pt x="597" y="66"/>
                    <a:pt x="558" y="78"/>
                    <a:pt x="513" y="88"/>
                  </a:cubicBezTo>
                  <a:cubicBezTo>
                    <a:pt x="468" y="97"/>
                    <a:pt x="418" y="103"/>
                    <a:pt x="365" y="104"/>
                  </a:cubicBezTo>
                  <a:cubicBezTo>
                    <a:pt x="312" y="104"/>
                    <a:pt x="262" y="99"/>
                    <a:pt x="217" y="91"/>
                  </a:cubicBezTo>
                  <a:cubicBezTo>
                    <a:pt x="172" y="82"/>
                    <a:pt x="132" y="70"/>
                    <a:pt x="100" y="58"/>
                  </a:cubicBezTo>
                  <a:cubicBezTo>
                    <a:pt x="68" y="45"/>
                    <a:pt x="42" y="34"/>
                    <a:pt x="25" y="24"/>
                  </a:cubicBezTo>
                  <a:cubicBezTo>
                    <a:pt x="9" y="14"/>
                    <a:pt x="0" y="9"/>
                    <a:pt x="0" y="8"/>
                  </a:cubicBezTo>
                  <a:cubicBezTo>
                    <a:pt x="1" y="5"/>
                    <a:pt x="39" y="25"/>
                    <a:pt x="104" y="47"/>
                  </a:cubicBezTo>
                  <a:cubicBezTo>
                    <a:pt x="136" y="58"/>
                    <a:pt x="175" y="68"/>
                    <a:pt x="219" y="76"/>
                  </a:cubicBezTo>
                  <a:cubicBezTo>
                    <a:pt x="264" y="83"/>
                    <a:pt x="313" y="88"/>
                    <a:pt x="365" y="88"/>
                  </a:cubicBezTo>
                  <a:cubicBezTo>
                    <a:pt x="417" y="87"/>
                    <a:pt x="466" y="81"/>
                    <a:pt x="510" y="73"/>
                  </a:cubicBezTo>
                  <a:cubicBezTo>
                    <a:pt x="554" y="64"/>
                    <a:pt x="593" y="53"/>
                    <a:pt x="625" y="42"/>
                  </a:cubicBezTo>
                  <a:cubicBezTo>
                    <a:pt x="689" y="19"/>
                    <a:pt x="726" y="-2"/>
                    <a:pt x="728" y="0"/>
                  </a:cubicBezTo>
                  <a:close/>
                </a:path>
              </a:pathLst>
            </a:custGeom>
            <a:solidFill>
              <a:schemeClr val="accent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3590;p67">
              <a:extLst>
                <a:ext uri="{FF2B5EF4-FFF2-40B4-BE49-F238E27FC236}">
                  <a16:creationId xmlns:a16="http://schemas.microsoft.com/office/drawing/2014/main" id="{19A1350E-4E26-A82B-C52F-C6992F99C12B}"/>
                </a:ext>
              </a:extLst>
            </p:cNvPr>
            <p:cNvSpPr/>
            <p:nvPr/>
          </p:nvSpPr>
          <p:spPr>
            <a:xfrm>
              <a:off x="2332080" y="3941280"/>
              <a:ext cx="1781640" cy="942480"/>
            </a:xfrm>
            <a:custGeom>
              <a:avLst/>
              <a:gdLst/>
              <a:ahLst/>
              <a:cxnLst/>
              <a:rect l="l" t="t" r="r" b="b"/>
              <a:pathLst>
                <a:path w="4949" h="2618" extrusionOk="0">
                  <a:moveTo>
                    <a:pt x="4795" y="1197"/>
                  </a:moveTo>
                  <a:cubicBezTo>
                    <a:pt x="4744" y="1108"/>
                    <a:pt x="4435" y="745"/>
                    <a:pt x="3704" y="0"/>
                  </a:cubicBezTo>
                  <a:lnTo>
                    <a:pt x="2832" y="1168"/>
                  </a:lnTo>
                  <a:lnTo>
                    <a:pt x="3076" y="1329"/>
                  </a:lnTo>
                  <a:lnTo>
                    <a:pt x="1628" y="1738"/>
                  </a:lnTo>
                  <a:lnTo>
                    <a:pt x="690" y="1782"/>
                  </a:lnTo>
                  <a:lnTo>
                    <a:pt x="282" y="1958"/>
                  </a:lnTo>
                  <a:lnTo>
                    <a:pt x="0" y="2125"/>
                  </a:lnTo>
                  <a:lnTo>
                    <a:pt x="374" y="2594"/>
                  </a:lnTo>
                  <a:lnTo>
                    <a:pt x="1405" y="2618"/>
                  </a:lnTo>
                  <a:lnTo>
                    <a:pt x="1604" y="2551"/>
                  </a:lnTo>
                  <a:lnTo>
                    <a:pt x="1606" y="2564"/>
                  </a:lnTo>
                  <a:lnTo>
                    <a:pt x="4265" y="2561"/>
                  </a:lnTo>
                  <a:cubicBezTo>
                    <a:pt x="4610" y="2551"/>
                    <a:pt x="5241" y="1971"/>
                    <a:pt x="4795" y="1197"/>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3591;p67">
              <a:extLst>
                <a:ext uri="{FF2B5EF4-FFF2-40B4-BE49-F238E27FC236}">
                  <a16:creationId xmlns:a16="http://schemas.microsoft.com/office/drawing/2014/main" id="{17EB02F9-7BAD-2AF3-D020-D517A0DD084C}"/>
                </a:ext>
              </a:extLst>
            </p:cNvPr>
            <p:cNvSpPr/>
            <p:nvPr/>
          </p:nvSpPr>
          <p:spPr>
            <a:xfrm>
              <a:off x="3380040" y="4348800"/>
              <a:ext cx="553320" cy="93240"/>
            </a:xfrm>
            <a:custGeom>
              <a:avLst/>
              <a:gdLst/>
              <a:ahLst/>
              <a:cxnLst/>
              <a:rect l="l" t="t" r="r" b="b"/>
              <a:pathLst>
                <a:path w="1537" h="259" extrusionOk="0">
                  <a:moveTo>
                    <a:pt x="1537" y="10"/>
                  </a:moveTo>
                  <a:cubicBezTo>
                    <a:pt x="1537" y="11"/>
                    <a:pt x="1515" y="12"/>
                    <a:pt x="1476" y="12"/>
                  </a:cubicBezTo>
                  <a:cubicBezTo>
                    <a:pt x="1436" y="11"/>
                    <a:pt x="1379" y="11"/>
                    <a:pt x="1308" y="13"/>
                  </a:cubicBezTo>
                  <a:cubicBezTo>
                    <a:pt x="1166" y="16"/>
                    <a:pt x="971" y="29"/>
                    <a:pt x="757" y="63"/>
                  </a:cubicBezTo>
                  <a:cubicBezTo>
                    <a:pt x="544" y="98"/>
                    <a:pt x="354" y="148"/>
                    <a:pt x="219" y="189"/>
                  </a:cubicBezTo>
                  <a:cubicBezTo>
                    <a:pt x="151" y="210"/>
                    <a:pt x="97" y="228"/>
                    <a:pt x="59" y="241"/>
                  </a:cubicBezTo>
                  <a:cubicBezTo>
                    <a:pt x="22" y="254"/>
                    <a:pt x="1" y="261"/>
                    <a:pt x="0" y="259"/>
                  </a:cubicBezTo>
                  <a:cubicBezTo>
                    <a:pt x="0" y="258"/>
                    <a:pt x="20" y="249"/>
                    <a:pt x="57" y="234"/>
                  </a:cubicBezTo>
                  <a:cubicBezTo>
                    <a:pt x="94" y="219"/>
                    <a:pt x="148" y="199"/>
                    <a:pt x="215" y="177"/>
                  </a:cubicBezTo>
                  <a:cubicBezTo>
                    <a:pt x="350" y="132"/>
                    <a:pt x="540" y="80"/>
                    <a:pt x="754" y="45"/>
                  </a:cubicBezTo>
                  <a:cubicBezTo>
                    <a:pt x="969" y="11"/>
                    <a:pt x="1166" y="0"/>
                    <a:pt x="1308" y="0"/>
                  </a:cubicBezTo>
                  <a:cubicBezTo>
                    <a:pt x="1379" y="0"/>
                    <a:pt x="1436" y="2"/>
                    <a:pt x="1476" y="4"/>
                  </a:cubicBezTo>
                  <a:cubicBezTo>
                    <a:pt x="1516" y="7"/>
                    <a:pt x="1537" y="9"/>
                    <a:pt x="1537" y="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3592;p67">
              <a:extLst>
                <a:ext uri="{FF2B5EF4-FFF2-40B4-BE49-F238E27FC236}">
                  <a16:creationId xmlns:a16="http://schemas.microsoft.com/office/drawing/2014/main" id="{DD6C6FA8-9F25-BC37-CCD5-D28E33C6B6DC}"/>
                </a:ext>
              </a:extLst>
            </p:cNvPr>
            <p:cNvSpPr/>
            <p:nvPr/>
          </p:nvSpPr>
          <p:spPr>
            <a:xfrm>
              <a:off x="2527920" y="4633200"/>
              <a:ext cx="105840" cy="118440"/>
            </a:xfrm>
            <a:custGeom>
              <a:avLst/>
              <a:gdLst/>
              <a:ahLst/>
              <a:cxnLst/>
              <a:rect l="l" t="t" r="r" b="b"/>
              <a:pathLst>
                <a:path w="294" h="329" extrusionOk="0">
                  <a:moveTo>
                    <a:pt x="291" y="182"/>
                  </a:moveTo>
                  <a:cubicBezTo>
                    <a:pt x="286" y="169"/>
                    <a:pt x="275" y="158"/>
                    <a:pt x="264" y="149"/>
                  </a:cubicBezTo>
                  <a:cubicBezTo>
                    <a:pt x="208" y="99"/>
                    <a:pt x="152" y="49"/>
                    <a:pt x="96" y="0"/>
                  </a:cubicBezTo>
                  <a:lnTo>
                    <a:pt x="0" y="288"/>
                  </a:lnTo>
                  <a:cubicBezTo>
                    <a:pt x="40" y="319"/>
                    <a:pt x="93" y="333"/>
                    <a:pt x="144" y="327"/>
                  </a:cubicBezTo>
                  <a:cubicBezTo>
                    <a:pt x="195" y="320"/>
                    <a:pt x="243" y="292"/>
                    <a:pt x="273" y="251"/>
                  </a:cubicBezTo>
                  <a:cubicBezTo>
                    <a:pt x="288" y="231"/>
                    <a:pt x="300" y="206"/>
                    <a:pt x="291" y="1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3593;p67">
              <a:extLst>
                <a:ext uri="{FF2B5EF4-FFF2-40B4-BE49-F238E27FC236}">
                  <a16:creationId xmlns:a16="http://schemas.microsoft.com/office/drawing/2014/main" id="{5815AF30-A151-5711-5D76-A4C0E1E2E89E}"/>
                </a:ext>
              </a:extLst>
            </p:cNvPr>
            <p:cNvSpPr/>
            <p:nvPr/>
          </p:nvSpPr>
          <p:spPr>
            <a:xfrm>
              <a:off x="1870200" y="4102920"/>
              <a:ext cx="832320" cy="772560"/>
            </a:xfrm>
            <a:custGeom>
              <a:avLst/>
              <a:gdLst/>
              <a:ahLst/>
              <a:cxnLst/>
              <a:rect l="l" t="t" r="r" b="b"/>
              <a:pathLst>
                <a:path w="2312" h="2146" extrusionOk="0">
                  <a:moveTo>
                    <a:pt x="28" y="154"/>
                  </a:moveTo>
                  <a:lnTo>
                    <a:pt x="2020" y="2004"/>
                  </a:lnTo>
                  <a:lnTo>
                    <a:pt x="2208" y="2093"/>
                  </a:lnTo>
                  <a:lnTo>
                    <a:pt x="2312" y="2146"/>
                  </a:lnTo>
                  <a:lnTo>
                    <a:pt x="2263" y="2056"/>
                  </a:lnTo>
                  <a:lnTo>
                    <a:pt x="2165" y="1875"/>
                  </a:lnTo>
                  <a:lnTo>
                    <a:pt x="148" y="24"/>
                  </a:lnTo>
                  <a:cubicBezTo>
                    <a:pt x="114" y="-8"/>
                    <a:pt x="62" y="-7"/>
                    <a:pt x="28" y="24"/>
                  </a:cubicBezTo>
                  <a:cubicBezTo>
                    <a:pt x="-10" y="59"/>
                    <a:pt x="-10" y="119"/>
                    <a:pt x="28" y="15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3594;p67">
              <a:extLst>
                <a:ext uri="{FF2B5EF4-FFF2-40B4-BE49-F238E27FC236}">
                  <a16:creationId xmlns:a16="http://schemas.microsoft.com/office/drawing/2014/main" id="{EEE81FE3-A1EB-9C1B-EBC8-988766583E6A}"/>
                </a:ext>
              </a:extLst>
            </p:cNvPr>
            <p:cNvSpPr/>
            <p:nvPr/>
          </p:nvSpPr>
          <p:spPr>
            <a:xfrm>
              <a:off x="2380320" y="4574520"/>
              <a:ext cx="159480" cy="15840"/>
            </a:xfrm>
            <a:custGeom>
              <a:avLst/>
              <a:gdLst/>
              <a:ahLst/>
              <a:cxnLst/>
              <a:rect l="l" t="t" r="r" b="b"/>
              <a:pathLst>
                <a:path w="443" h="44" extrusionOk="0">
                  <a:moveTo>
                    <a:pt x="443" y="42"/>
                  </a:moveTo>
                  <a:cubicBezTo>
                    <a:pt x="442" y="46"/>
                    <a:pt x="343" y="40"/>
                    <a:pt x="221" y="29"/>
                  </a:cubicBezTo>
                  <a:cubicBezTo>
                    <a:pt x="98" y="18"/>
                    <a:pt x="0" y="5"/>
                    <a:pt x="0" y="2"/>
                  </a:cubicBezTo>
                  <a:cubicBezTo>
                    <a:pt x="0" y="-2"/>
                    <a:pt x="100" y="4"/>
                    <a:pt x="222" y="14"/>
                  </a:cubicBezTo>
                  <a:cubicBezTo>
                    <a:pt x="344" y="26"/>
                    <a:pt x="443" y="38"/>
                    <a:pt x="443" y="42"/>
                  </a:cubicBezTo>
                  <a:close/>
                </a:path>
              </a:pathLst>
            </a:custGeom>
            <a:solidFill>
              <a:srgbClr val="FF9B6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3595;p67">
              <a:extLst>
                <a:ext uri="{FF2B5EF4-FFF2-40B4-BE49-F238E27FC236}">
                  <a16:creationId xmlns:a16="http://schemas.microsoft.com/office/drawing/2014/main" id="{C8BE6C4D-35D3-DE58-7869-0824701C2736}"/>
                </a:ext>
              </a:extLst>
            </p:cNvPr>
            <p:cNvSpPr/>
            <p:nvPr/>
          </p:nvSpPr>
          <p:spPr>
            <a:xfrm>
              <a:off x="714960" y="4055040"/>
              <a:ext cx="1867680" cy="856800"/>
            </a:xfrm>
            <a:custGeom>
              <a:avLst/>
              <a:gdLst/>
              <a:ahLst/>
              <a:cxnLst/>
              <a:rect l="l" t="t" r="r" b="b"/>
              <a:pathLst>
                <a:path w="5188" h="2380" extrusionOk="0">
                  <a:moveTo>
                    <a:pt x="5082" y="1485"/>
                  </a:moveTo>
                  <a:cubicBezTo>
                    <a:pt x="5140" y="1461"/>
                    <a:pt x="5183" y="1408"/>
                    <a:pt x="5186" y="1345"/>
                  </a:cubicBezTo>
                  <a:cubicBezTo>
                    <a:pt x="5186" y="1344"/>
                    <a:pt x="5186" y="1342"/>
                    <a:pt x="5187" y="1341"/>
                  </a:cubicBezTo>
                  <a:cubicBezTo>
                    <a:pt x="5190" y="1263"/>
                    <a:pt x="5134" y="1195"/>
                    <a:pt x="5058" y="1176"/>
                  </a:cubicBezTo>
                  <a:cubicBezTo>
                    <a:pt x="4870" y="1130"/>
                    <a:pt x="4444" y="1030"/>
                    <a:pt x="4355" y="1042"/>
                  </a:cubicBezTo>
                  <a:cubicBezTo>
                    <a:pt x="4252" y="1055"/>
                    <a:pt x="3604" y="1292"/>
                    <a:pt x="3459" y="1345"/>
                  </a:cubicBezTo>
                  <a:lnTo>
                    <a:pt x="1707" y="1108"/>
                  </a:lnTo>
                  <a:lnTo>
                    <a:pt x="1924" y="776"/>
                  </a:lnTo>
                  <a:lnTo>
                    <a:pt x="1215" y="329"/>
                  </a:lnTo>
                  <a:lnTo>
                    <a:pt x="693" y="0"/>
                  </a:lnTo>
                  <a:cubicBezTo>
                    <a:pt x="693" y="0"/>
                    <a:pt x="301" y="578"/>
                    <a:pt x="79" y="1121"/>
                  </a:cubicBezTo>
                  <a:cubicBezTo>
                    <a:pt x="-143" y="1663"/>
                    <a:pt x="145" y="2070"/>
                    <a:pt x="394" y="2209"/>
                  </a:cubicBezTo>
                  <a:cubicBezTo>
                    <a:pt x="617" y="2334"/>
                    <a:pt x="2919" y="2291"/>
                    <a:pt x="3386" y="2281"/>
                  </a:cubicBezTo>
                  <a:lnTo>
                    <a:pt x="3577" y="2295"/>
                  </a:lnTo>
                  <a:cubicBezTo>
                    <a:pt x="3707" y="2311"/>
                    <a:pt x="3753" y="2337"/>
                    <a:pt x="3753" y="2337"/>
                  </a:cubicBezTo>
                  <a:cubicBezTo>
                    <a:pt x="3753" y="2337"/>
                    <a:pt x="4616" y="2402"/>
                    <a:pt x="4747" y="2372"/>
                  </a:cubicBezTo>
                  <a:cubicBezTo>
                    <a:pt x="4877" y="2342"/>
                    <a:pt x="4829" y="2168"/>
                    <a:pt x="4829" y="2168"/>
                  </a:cubicBezTo>
                  <a:cubicBezTo>
                    <a:pt x="4829" y="2168"/>
                    <a:pt x="4900" y="2179"/>
                    <a:pt x="4999" y="2138"/>
                  </a:cubicBezTo>
                  <a:cubicBezTo>
                    <a:pt x="5163" y="2070"/>
                    <a:pt x="4994" y="1907"/>
                    <a:pt x="4994" y="1907"/>
                  </a:cubicBezTo>
                  <a:cubicBezTo>
                    <a:pt x="4994" y="1907"/>
                    <a:pt x="4963" y="1886"/>
                    <a:pt x="4847" y="1859"/>
                  </a:cubicBezTo>
                  <a:cubicBezTo>
                    <a:pt x="4740" y="1834"/>
                    <a:pt x="4668" y="1813"/>
                    <a:pt x="4668" y="1813"/>
                  </a:cubicBezTo>
                  <a:lnTo>
                    <a:pt x="4948" y="1807"/>
                  </a:lnTo>
                  <a:cubicBezTo>
                    <a:pt x="4948" y="1807"/>
                    <a:pt x="5116" y="1827"/>
                    <a:pt x="5169" y="1702"/>
                  </a:cubicBezTo>
                  <a:cubicBezTo>
                    <a:pt x="5241" y="1534"/>
                    <a:pt x="5082" y="1485"/>
                    <a:pt x="5082" y="1485"/>
                  </a:cubicBezTo>
                  <a:close/>
                </a:path>
              </a:pathLst>
            </a:custGeom>
            <a:solidFill>
              <a:srgbClr val="FFC09C"/>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3596;p67">
              <a:extLst>
                <a:ext uri="{FF2B5EF4-FFF2-40B4-BE49-F238E27FC236}">
                  <a16:creationId xmlns:a16="http://schemas.microsoft.com/office/drawing/2014/main" id="{A5D24A1D-7D62-91BF-D48A-693122AD8F2C}"/>
                </a:ext>
              </a:extLst>
            </p:cNvPr>
            <p:cNvSpPr/>
            <p:nvPr/>
          </p:nvSpPr>
          <p:spPr>
            <a:xfrm>
              <a:off x="2205000" y="4811040"/>
              <a:ext cx="20160" cy="64800"/>
            </a:xfrm>
            <a:custGeom>
              <a:avLst/>
              <a:gdLst/>
              <a:ahLst/>
              <a:cxnLst/>
              <a:rect l="l" t="t" r="r" b="b"/>
              <a:pathLst>
                <a:path w="56" h="180" extrusionOk="0">
                  <a:moveTo>
                    <a:pt x="56" y="179"/>
                  </a:moveTo>
                  <a:cubicBezTo>
                    <a:pt x="55" y="181"/>
                    <a:pt x="44" y="176"/>
                    <a:pt x="30" y="162"/>
                  </a:cubicBezTo>
                  <a:cubicBezTo>
                    <a:pt x="16" y="148"/>
                    <a:pt x="1" y="122"/>
                    <a:pt x="0" y="91"/>
                  </a:cubicBezTo>
                  <a:cubicBezTo>
                    <a:pt x="-1" y="60"/>
                    <a:pt x="12" y="34"/>
                    <a:pt x="25" y="19"/>
                  </a:cubicBezTo>
                  <a:cubicBezTo>
                    <a:pt x="37" y="4"/>
                    <a:pt x="49" y="-2"/>
                    <a:pt x="50" y="0"/>
                  </a:cubicBezTo>
                  <a:cubicBezTo>
                    <a:pt x="51" y="2"/>
                    <a:pt x="43" y="10"/>
                    <a:pt x="33" y="25"/>
                  </a:cubicBezTo>
                  <a:cubicBezTo>
                    <a:pt x="24" y="40"/>
                    <a:pt x="14" y="64"/>
                    <a:pt x="15" y="91"/>
                  </a:cubicBezTo>
                  <a:cubicBezTo>
                    <a:pt x="16" y="118"/>
                    <a:pt x="27" y="141"/>
                    <a:pt x="38" y="155"/>
                  </a:cubicBezTo>
                  <a:cubicBezTo>
                    <a:pt x="48" y="170"/>
                    <a:pt x="58" y="177"/>
                    <a:pt x="56" y="179"/>
                  </a:cubicBezTo>
                  <a:close/>
                </a:path>
              </a:pathLst>
            </a:custGeom>
            <a:solidFill>
              <a:schemeClr val="dk1"/>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3597;p67">
              <a:extLst>
                <a:ext uri="{FF2B5EF4-FFF2-40B4-BE49-F238E27FC236}">
                  <a16:creationId xmlns:a16="http://schemas.microsoft.com/office/drawing/2014/main" id="{84864F6C-45C8-5F21-C6A1-3D7B14EE254A}"/>
                </a:ext>
              </a:extLst>
            </p:cNvPr>
            <p:cNvSpPr/>
            <p:nvPr/>
          </p:nvSpPr>
          <p:spPr>
            <a:xfrm>
              <a:off x="2191320" y="4700880"/>
              <a:ext cx="29160" cy="69480"/>
            </a:xfrm>
            <a:custGeom>
              <a:avLst/>
              <a:gdLst/>
              <a:ahLst/>
              <a:cxnLst/>
              <a:rect l="l" t="t" r="r" b="b"/>
              <a:pathLst>
                <a:path w="81" h="193" extrusionOk="0">
                  <a:moveTo>
                    <a:pt x="81" y="192"/>
                  </a:moveTo>
                  <a:cubicBezTo>
                    <a:pt x="81" y="194"/>
                    <a:pt x="66" y="193"/>
                    <a:pt x="47" y="180"/>
                  </a:cubicBezTo>
                  <a:cubicBezTo>
                    <a:pt x="28" y="167"/>
                    <a:pt x="5" y="140"/>
                    <a:pt x="1" y="104"/>
                  </a:cubicBezTo>
                  <a:cubicBezTo>
                    <a:pt x="-3" y="67"/>
                    <a:pt x="14" y="36"/>
                    <a:pt x="29" y="20"/>
                  </a:cubicBezTo>
                  <a:cubicBezTo>
                    <a:pt x="46" y="3"/>
                    <a:pt x="60" y="-1"/>
                    <a:pt x="60" y="0"/>
                  </a:cubicBezTo>
                  <a:cubicBezTo>
                    <a:pt x="62" y="3"/>
                    <a:pt x="50" y="10"/>
                    <a:pt x="37" y="27"/>
                  </a:cubicBezTo>
                  <a:cubicBezTo>
                    <a:pt x="25" y="43"/>
                    <a:pt x="13" y="71"/>
                    <a:pt x="16" y="102"/>
                  </a:cubicBezTo>
                  <a:cubicBezTo>
                    <a:pt x="19" y="133"/>
                    <a:pt x="38" y="158"/>
                    <a:pt x="53" y="172"/>
                  </a:cubicBezTo>
                  <a:cubicBezTo>
                    <a:pt x="69" y="185"/>
                    <a:pt x="82" y="190"/>
                    <a:pt x="81" y="192"/>
                  </a:cubicBezTo>
                  <a:close/>
                </a:path>
              </a:pathLst>
            </a:custGeom>
            <a:solidFill>
              <a:schemeClr val="dk1"/>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3598;p67">
              <a:extLst>
                <a:ext uri="{FF2B5EF4-FFF2-40B4-BE49-F238E27FC236}">
                  <a16:creationId xmlns:a16="http://schemas.microsoft.com/office/drawing/2014/main" id="{1150CBD1-0916-7148-10D5-E1B9D6B3BA3A}"/>
                </a:ext>
              </a:extLst>
            </p:cNvPr>
            <p:cNvSpPr/>
            <p:nvPr/>
          </p:nvSpPr>
          <p:spPr>
            <a:xfrm>
              <a:off x="2200320" y="4566600"/>
              <a:ext cx="32400" cy="81000"/>
            </a:xfrm>
            <a:custGeom>
              <a:avLst/>
              <a:gdLst/>
              <a:ahLst/>
              <a:cxnLst/>
              <a:rect l="l" t="t" r="r" b="b"/>
              <a:pathLst>
                <a:path w="90" h="225" extrusionOk="0">
                  <a:moveTo>
                    <a:pt x="51" y="224"/>
                  </a:moveTo>
                  <a:cubicBezTo>
                    <a:pt x="50" y="226"/>
                    <a:pt x="36" y="217"/>
                    <a:pt x="22" y="196"/>
                  </a:cubicBezTo>
                  <a:cubicBezTo>
                    <a:pt x="8" y="175"/>
                    <a:pt x="-4" y="140"/>
                    <a:pt x="2" y="100"/>
                  </a:cubicBezTo>
                  <a:cubicBezTo>
                    <a:pt x="9" y="61"/>
                    <a:pt x="33" y="32"/>
                    <a:pt x="53" y="18"/>
                  </a:cubicBezTo>
                  <a:cubicBezTo>
                    <a:pt x="74" y="3"/>
                    <a:pt x="90" y="0"/>
                    <a:pt x="90" y="1"/>
                  </a:cubicBezTo>
                  <a:cubicBezTo>
                    <a:pt x="91" y="3"/>
                    <a:pt x="77" y="10"/>
                    <a:pt x="60" y="26"/>
                  </a:cubicBezTo>
                  <a:cubicBezTo>
                    <a:pt x="43" y="41"/>
                    <a:pt x="23" y="68"/>
                    <a:pt x="17" y="103"/>
                  </a:cubicBezTo>
                  <a:cubicBezTo>
                    <a:pt x="11" y="138"/>
                    <a:pt x="20" y="170"/>
                    <a:pt x="31" y="191"/>
                  </a:cubicBezTo>
                  <a:cubicBezTo>
                    <a:pt x="42" y="212"/>
                    <a:pt x="53" y="223"/>
                    <a:pt x="51" y="224"/>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3599;p67">
              <a:extLst>
                <a:ext uri="{FF2B5EF4-FFF2-40B4-BE49-F238E27FC236}">
                  <a16:creationId xmlns:a16="http://schemas.microsoft.com/office/drawing/2014/main" id="{AFE02433-8EFD-6DD9-4742-2EF6A61932AE}"/>
                </a:ext>
              </a:extLst>
            </p:cNvPr>
            <p:cNvSpPr/>
            <p:nvPr/>
          </p:nvSpPr>
          <p:spPr>
            <a:xfrm>
              <a:off x="2248920" y="4451040"/>
              <a:ext cx="17640" cy="39240"/>
            </a:xfrm>
            <a:custGeom>
              <a:avLst/>
              <a:gdLst/>
              <a:ahLst/>
              <a:cxnLst/>
              <a:rect l="l" t="t" r="r" b="b"/>
              <a:pathLst>
                <a:path w="49" h="109" extrusionOk="0">
                  <a:moveTo>
                    <a:pt x="19" y="109"/>
                  </a:moveTo>
                  <a:cubicBezTo>
                    <a:pt x="18" y="110"/>
                    <a:pt x="11" y="105"/>
                    <a:pt x="6" y="94"/>
                  </a:cubicBezTo>
                  <a:cubicBezTo>
                    <a:pt x="0" y="83"/>
                    <a:pt x="-2" y="65"/>
                    <a:pt x="3" y="46"/>
                  </a:cubicBezTo>
                  <a:cubicBezTo>
                    <a:pt x="8" y="28"/>
                    <a:pt x="20" y="14"/>
                    <a:pt x="30" y="7"/>
                  </a:cubicBezTo>
                  <a:cubicBezTo>
                    <a:pt x="41" y="0"/>
                    <a:pt x="49" y="0"/>
                    <a:pt x="49" y="1"/>
                  </a:cubicBezTo>
                  <a:cubicBezTo>
                    <a:pt x="51" y="5"/>
                    <a:pt x="26" y="18"/>
                    <a:pt x="17" y="50"/>
                  </a:cubicBezTo>
                  <a:cubicBezTo>
                    <a:pt x="8" y="82"/>
                    <a:pt x="22" y="107"/>
                    <a:pt x="19"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3600;p67">
              <a:extLst>
                <a:ext uri="{FF2B5EF4-FFF2-40B4-BE49-F238E27FC236}">
                  <a16:creationId xmlns:a16="http://schemas.microsoft.com/office/drawing/2014/main" id="{AF0D570D-96B1-D970-5CC7-6E060D020C05}"/>
                </a:ext>
              </a:extLst>
            </p:cNvPr>
            <p:cNvSpPr/>
            <p:nvPr/>
          </p:nvSpPr>
          <p:spPr>
            <a:xfrm>
              <a:off x="2316600" y="4702320"/>
              <a:ext cx="86760" cy="5760"/>
            </a:xfrm>
            <a:custGeom>
              <a:avLst/>
              <a:gdLst/>
              <a:ahLst/>
              <a:cxnLst/>
              <a:rect l="l" t="t" r="r" b="b"/>
              <a:pathLst>
                <a:path w="241" h="16" extrusionOk="0">
                  <a:moveTo>
                    <a:pt x="241" y="9"/>
                  </a:moveTo>
                  <a:cubicBezTo>
                    <a:pt x="241" y="14"/>
                    <a:pt x="187" y="16"/>
                    <a:pt x="121" y="15"/>
                  </a:cubicBezTo>
                  <a:cubicBezTo>
                    <a:pt x="54" y="13"/>
                    <a:pt x="0" y="9"/>
                    <a:pt x="0" y="5"/>
                  </a:cubicBezTo>
                  <a:cubicBezTo>
                    <a:pt x="0" y="1"/>
                    <a:pt x="54" y="-1"/>
                    <a:pt x="121" y="0"/>
                  </a:cubicBezTo>
                  <a:cubicBezTo>
                    <a:pt x="187" y="1"/>
                    <a:pt x="241" y="5"/>
                    <a:pt x="241"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3601;p67">
              <a:extLst>
                <a:ext uri="{FF2B5EF4-FFF2-40B4-BE49-F238E27FC236}">
                  <a16:creationId xmlns:a16="http://schemas.microsoft.com/office/drawing/2014/main" id="{C9E2E000-3F52-80F9-944C-72D51B08BDEC}"/>
                </a:ext>
              </a:extLst>
            </p:cNvPr>
            <p:cNvSpPr/>
            <p:nvPr/>
          </p:nvSpPr>
          <p:spPr>
            <a:xfrm>
              <a:off x="2294640" y="4802040"/>
              <a:ext cx="155880" cy="33840"/>
            </a:xfrm>
            <a:custGeom>
              <a:avLst/>
              <a:gdLst/>
              <a:ahLst/>
              <a:cxnLst/>
              <a:rect l="l" t="t" r="r" b="b"/>
              <a:pathLst>
                <a:path w="433" h="94" extrusionOk="0">
                  <a:moveTo>
                    <a:pt x="433" y="93"/>
                  </a:moveTo>
                  <a:cubicBezTo>
                    <a:pt x="432" y="97"/>
                    <a:pt x="335" y="79"/>
                    <a:pt x="215" y="54"/>
                  </a:cubicBezTo>
                  <a:cubicBezTo>
                    <a:pt x="95" y="28"/>
                    <a:pt x="-1" y="4"/>
                    <a:pt x="0" y="0"/>
                  </a:cubicBezTo>
                  <a:cubicBezTo>
                    <a:pt x="1" y="-4"/>
                    <a:pt x="98" y="14"/>
                    <a:pt x="218" y="39"/>
                  </a:cubicBezTo>
                  <a:cubicBezTo>
                    <a:pt x="338" y="65"/>
                    <a:pt x="434" y="89"/>
                    <a:pt x="433" y="9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3602;p67">
              <a:extLst>
                <a:ext uri="{FF2B5EF4-FFF2-40B4-BE49-F238E27FC236}">
                  <a16:creationId xmlns:a16="http://schemas.microsoft.com/office/drawing/2014/main" id="{FF5830D8-4390-20A5-DE8C-7769331AEBC3}"/>
                </a:ext>
              </a:extLst>
            </p:cNvPr>
            <p:cNvSpPr/>
            <p:nvPr/>
          </p:nvSpPr>
          <p:spPr>
            <a:xfrm>
              <a:off x="1893600" y="4426920"/>
              <a:ext cx="692280" cy="487800"/>
            </a:xfrm>
            <a:custGeom>
              <a:avLst/>
              <a:gdLst/>
              <a:ahLst/>
              <a:cxnLst/>
              <a:rect l="l" t="t" r="r" b="b"/>
              <a:pathLst>
                <a:path w="1923" h="1355" extrusionOk="0">
                  <a:moveTo>
                    <a:pt x="303" y="1262"/>
                  </a:moveTo>
                  <a:cubicBezTo>
                    <a:pt x="303" y="1261"/>
                    <a:pt x="307" y="1262"/>
                    <a:pt x="315" y="1262"/>
                  </a:cubicBezTo>
                  <a:cubicBezTo>
                    <a:pt x="323" y="1263"/>
                    <a:pt x="334" y="1264"/>
                    <a:pt x="349" y="1267"/>
                  </a:cubicBezTo>
                  <a:cubicBezTo>
                    <a:pt x="379" y="1272"/>
                    <a:pt x="425" y="1277"/>
                    <a:pt x="481" y="1301"/>
                  </a:cubicBezTo>
                  <a:lnTo>
                    <a:pt x="479" y="1300"/>
                  </a:lnTo>
                  <a:cubicBezTo>
                    <a:pt x="592" y="1308"/>
                    <a:pt x="760" y="1319"/>
                    <a:pt x="971" y="1329"/>
                  </a:cubicBezTo>
                  <a:cubicBezTo>
                    <a:pt x="1077" y="1334"/>
                    <a:pt x="1193" y="1339"/>
                    <a:pt x="1318" y="1340"/>
                  </a:cubicBezTo>
                  <a:cubicBezTo>
                    <a:pt x="1349" y="1340"/>
                    <a:pt x="1382" y="1340"/>
                    <a:pt x="1414" y="1338"/>
                  </a:cubicBezTo>
                  <a:cubicBezTo>
                    <a:pt x="1446" y="1337"/>
                    <a:pt x="1479" y="1334"/>
                    <a:pt x="1506" y="1318"/>
                  </a:cubicBezTo>
                  <a:cubicBezTo>
                    <a:pt x="1533" y="1302"/>
                    <a:pt x="1548" y="1271"/>
                    <a:pt x="1553" y="1238"/>
                  </a:cubicBezTo>
                  <a:cubicBezTo>
                    <a:pt x="1558" y="1205"/>
                    <a:pt x="1555" y="1170"/>
                    <a:pt x="1547" y="1137"/>
                  </a:cubicBezTo>
                  <a:lnTo>
                    <a:pt x="1544" y="1125"/>
                  </a:lnTo>
                  <a:lnTo>
                    <a:pt x="1556" y="1127"/>
                  </a:lnTo>
                  <a:cubicBezTo>
                    <a:pt x="1590" y="1130"/>
                    <a:pt x="1627" y="1126"/>
                    <a:pt x="1662" y="1117"/>
                  </a:cubicBezTo>
                  <a:cubicBezTo>
                    <a:pt x="1697" y="1108"/>
                    <a:pt x="1734" y="1095"/>
                    <a:pt x="1761" y="1073"/>
                  </a:cubicBezTo>
                  <a:cubicBezTo>
                    <a:pt x="1790" y="1051"/>
                    <a:pt x="1794" y="1010"/>
                    <a:pt x="1779" y="976"/>
                  </a:cubicBezTo>
                  <a:cubicBezTo>
                    <a:pt x="1765" y="941"/>
                    <a:pt x="1740" y="909"/>
                    <a:pt x="1714" y="881"/>
                  </a:cubicBezTo>
                  <a:lnTo>
                    <a:pt x="1715" y="882"/>
                  </a:lnTo>
                  <a:cubicBezTo>
                    <a:pt x="1670" y="859"/>
                    <a:pt x="1614" y="846"/>
                    <a:pt x="1560" y="832"/>
                  </a:cubicBezTo>
                  <a:cubicBezTo>
                    <a:pt x="1505" y="818"/>
                    <a:pt x="1448" y="803"/>
                    <a:pt x="1392" y="788"/>
                  </a:cubicBezTo>
                  <a:lnTo>
                    <a:pt x="1328" y="772"/>
                  </a:lnTo>
                  <a:lnTo>
                    <a:pt x="1394" y="771"/>
                  </a:lnTo>
                  <a:cubicBezTo>
                    <a:pt x="1483" y="769"/>
                    <a:pt x="1578" y="767"/>
                    <a:pt x="1674" y="765"/>
                  </a:cubicBezTo>
                  <a:lnTo>
                    <a:pt x="1674" y="765"/>
                  </a:lnTo>
                  <a:lnTo>
                    <a:pt x="1675" y="765"/>
                  </a:lnTo>
                  <a:cubicBezTo>
                    <a:pt x="1719" y="769"/>
                    <a:pt x="1770" y="763"/>
                    <a:pt x="1813" y="742"/>
                  </a:cubicBezTo>
                  <a:cubicBezTo>
                    <a:pt x="1870" y="717"/>
                    <a:pt x="1901" y="653"/>
                    <a:pt x="1904" y="593"/>
                  </a:cubicBezTo>
                  <a:cubicBezTo>
                    <a:pt x="1909" y="531"/>
                    <a:pt x="1860" y="480"/>
                    <a:pt x="1805" y="461"/>
                  </a:cubicBezTo>
                  <a:lnTo>
                    <a:pt x="1782" y="453"/>
                  </a:lnTo>
                  <a:lnTo>
                    <a:pt x="1805" y="444"/>
                  </a:lnTo>
                  <a:cubicBezTo>
                    <a:pt x="1859" y="422"/>
                    <a:pt x="1900" y="370"/>
                    <a:pt x="1903" y="313"/>
                  </a:cubicBezTo>
                  <a:cubicBezTo>
                    <a:pt x="1908" y="256"/>
                    <a:pt x="1877" y="200"/>
                    <a:pt x="1829" y="171"/>
                  </a:cubicBezTo>
                  <a:cubicBezTo>
                    <a:pt x="1805" y="156"/>
                    <a:pt x="1778" y="150"/>
                    <a:pt x="1749" y="144"/>
                  </a:cubicBezTo>
                  <a:cubicBezTo>
                    <a:pt x="1721" y="137"/>
                    <a:pt x="1693" y="130"/>
                    <a:pt x="1666" y="123"/>
                  </a:cubicBezTo>
                  <a:cubicBezTo>
                    <a:pt x="1610" y="111"/>
                    <a:pt x="1556" y="98"/>
                    <a:pt x="1503" y="86"/>
                  </a:cubicBezTo>
                  <a:cubicBezTo>
                    <a:pt x="1395" y="62"/>
                    <a:pt x="1292" y="40"/>
                    <a:pt x="1192" y="25"/>
                  </a:cubicBezTo>
                  <a:cubicBezTo>
                    <a:pt x="1167" y="21"/>
                    <a:pt x="1143" y="18"/>
                    <a:pt x="1119" y="16"/>
                  </a:cubicBezTo>
                  <a:cubicBezTo>
                    <a:pt x="1106" y="15"/>
                    <a:pt x="1095" y="15"/>
                    <a:pt x="1083" y="16"/>
                  </a:cubicBezTo>
                  <a:cubicBezTo>
                    <a:pt x="1071" y="18"/>
                    <a:pt x="1060" y="20"/>
                    <a:pt x="1048" y="23"/>
                  </a:cubicBezTo>
                  <a:cubicBezTo>
                    <a:pt x="1002" y="35"/>
                    <a:pt x="957" y="49"/>
                    <a:pt x="914" y="63"/>
                  </a:cubicBezTo>
                  <a:cubicBezTo>
                    <a:pt x="567" y="176"/>
                    <a:pt x="304" y="274"/>
                    <a:pt x="157" y="325"/>
                  </a:cubicBezTo>
                  <a:lnTo>
                    <a:pt x="156" y="325"/>
                  </a:lnTo>
                  <a:lnTo>
                    <a:pt x="156" y="325"/>
                  </a:lnTo>
                  <a:cubicBezTo>
                    <a:pt x="104" y="315"/>
                    <a:pt x="65" y="308"/>
                    <a:pt x="39" y="303"/>
                  </a:cubicBezTo>
                  <a:cubicBezTo>
                    <a:pt x="26" y="300"/>
                    <a:pt x="17" y="299"/>
                    <a:pt x="10" y="297"/>
                  </a:cubicBezTo>
                  <a:cubicBezTo>
                    <a:pt x="3" y="296"/>
                    <a:pt x="0" y="295"/>
                    <a:pt x="0" y="295"/>
                  </a:cubicBezTo>
                  <a:cubicBezTo>
                    <a:pt x="0" y="294"/>
                    <a:pt x="3" y="295"/>
                    <a:pt x="10" y="295"/>
                  </a:cubicBezTo>
                  <a:cubicBezTo>
                    <a:pt x="17" y="297"/>
                    <a:pt x="27" y="298"/>
                    <a:pt x="39" y="300"/>
                  </a:cubicBezTo>
                  <a:cubicBezTo>
                    <a:pt x="66" y="304"/>
                    <a:pt x="105" y="311"/>
                    <a:pt x="157" y="319"/>
                  </a:cubicBezTo>
                  <a:lnTo>
                    <a:pt x="155" y="319"/>
                  </a:lnTo>
                  <a:cubicBezTo>
                    <a:pt x="301" y="265"/>
                    <a:pt x="563" y="165"/>
                    <a:pt x="910" y="49"/>
                  </a:cubicBezTo>
                  <a:cubicBezTo>
                    <a:pt x="953" y="35"/>
                    <a:pt x="998" y="21"/>
                    <a:pt x="1045" y="9"/>
                  </a:cubicBezTo>
                  <a:cubicBezTo>
                    <a:pt x="1057" y="6"/>
                    <a:pt x="1069" y="3"/>
                    <a:pt x="1081" y="1"/>
                  </a:cubicBezTo>
                  <a:cubicBezTo>
                    <a:pt x="1094" y="0"/>
                    <a:pt x="1107" y="0"/>
                    <a:pt x="1119" y="1"/>
                  </a:cubicBezTo>
                  <a:cubicBezTo>
                    <a:pt x="1145" y="2"/>
                    <a:pt x="1169" y="6"/>
                    <a:pt x="1195" y="9"/>
                  </a:cubicBezTo>
                  <a:cubicBezTo>
                    <a:pt x="1295" y="24"/>
                    <a:pt x="1399" y="46"/>
                    <a:pt x="1506" y="69"/>
                  </a:cubicBezTo>
                  <a:cubicBezTo>
                    <a:pt x="1560" y="82"/>
                    <a:pt x="1614" y="94"/>
                    <a:pt x="1670" y="107"/>
                  </a:cubicBezTo>
                  <a:cubicBezTo>
                    <a:pt x="1697" y="113"/>
                    <a:pt x="1725" y="120"/>
                    <a:pt x="1754" y="127"/>
                  </a:cubicBezTo>
                  <a:cubicBezTo>
                    <a:pt x="1781" y="133"/>
                    <a:pt x="1812" y="139"/>
                    <a:pt x="1838" y="156"/>
                  </a:cubicBezTo>
                  <a:cubicBezTo>
                    <a:pt x="1891" y="187"/>
                    <a:pt x="1927" y="250"/>
                    <a:pt x="1921" y="314"/>
                  </a:cubicBezTo>
                  <a:cubicBezTo>
                    <a:pt x="1917" y="379"/>
                    <a:pt x="1872" y="436"/>
                    <a:pt x="1812" y="460"/>
                  </a:cubicBezTo>
                  <a:lnTo>
                    <a:pt x="1811" y="443"/>
                  </a:lnTo>
                  <a:cubicBezTo>
                    <a:pt x="1842" y="455"/>
                    <a:pt x="1870" y="473"/>
                    <a:pt x="1892" y="499"/>
                  </a:cubicBezTo>
                  <a:cubicBezTo>
                    <a:pt x="1914" y="525"/>
                    <a:pt x="1924" y="560"/>
                    <a:pt x="1923" y="594"/>
                  </a:cubicBezTo>
                  <a:cubicBezTo>
                    <a:pt x="1921" y="628"/>
                    <a:pt x="1911" y="660"/>
                    <a:pt x="1895" y="690"/>
                  </a:cubicBezTo>
                  <a:cubicBezTo>
                    <a:pt x="1878" y="720"/>
                    <a:pt x="1852" y="744"/>
                    <a:pt x="1821" y="759"/>
                  </a:cubicBezTo>
                  <a:cubicBezTo>
                    <a:pt x="1773" y="782"/>
                    <a:pt x="1721" y="787"/>
                    <a:pt x="1673" y="784"/>
                  </a:cubicBezTo>
                  <a:lnTo>
                    <a:pt x="1674" y="784"/>
                  </a:lnTo>
                  <a:cubicBezTo>
                    <a:pt x="1578" y="785"/>
                    <a:pt x="1484" y="787"/>
                    <a:pt x="1395" y="789"/>
                  </a:cubicBezTo>
                  <a:lnTo>
                    <a:pt x="1397" y="771"/>
                  </a:lnTo>
                  <a:cubicBezTo>
                    <a:pt x="1453" y="786"/>
                    <a:pt x="1509" y="800"/>
                    <a:pt x="1564" y="815"/>
                  </a:cubicBezTo>
                  <a:cubicBezTo>
                    <a:pt x="1619" y="829"/>
                    <a:pt x="1673" y="840"/>
                    <a:pt x="1725" y="867"/>
                  </a:cubicBezTo>
                  <a:lnTo>
                    <a:pt x="1725" y="867"/>
                  </a:lnTo>
                  <a:lnTo>
                    <a:pt x="1726" y="868"/>
                  </a:lnTo>
                  <a:cubicBezTo>
                    <a:pt x="1755" y="898"/>
                    <a:pt x="1780" y="931"/>
                    <a:pt x="1795" y="969"/>
                  </a:cubicBezTo>
                  <a:cubicBezTo>
                    <a:pt x="1803" y="989"/>
                    <a:pt x="1807" y="1010"/>
                    <a:pt x="1803" y="1031"/>
                  </a:cubicBezTo>
                  <a:cubicBezTo>
                    <a:pt x="1803" y="1042"/>
                    <a:pt x="1797" y="1052"/>
                    <a:pt x="1793" y="1062"/>
                  </a:cubicBezTo>
                  <a:cubicBezTo>
                    <a:pt x="1786" y="1070"/>
                    <a:pt x="1781" y="1080"/>
                    <a:pt x="1772" y="1086"/>
                  </a:cubicBezTo>
                  <a:cubicBezTo>
                    <a:pt x="1740" y="1112"/>
                    <a:pt x="1702" y="1123"/>
                    <a:pt x="1666" y="1133"/>
                  </a:cubicBezTo>
                  <a:cubicBezTo>
                    <a:pt x="1629" y="1142"/>
                    <a:pt x="1592" y="1147"/>
                    <a:pt x="1553" y="1143"/>
                  </a:cubicBezTo>
                  <a:lnTo>
                    <a:pt x="1563" y="1132"/>
                  </a:lnTo>
                  <a:cubicBezTo>
                    <a:pt x="1571" y="1168"/>
                    <a:pt x="1574" y="1205"/>
                    <a:pt x="1569" y="1241"/>
                  </a:cubicBezTo>
                  <a:cubicBezTo>
                    <a:pt x="1563" y="1276"/>
                    <a:pt x="1546" y="1312"/>
                    <a:pt x="1514" y="1331"/>
                  </a:cubicBezTo>
                  <a:cubicBezTo>
                    <a:pt x="1483" y="1349"/>
                    <a:pt x="1447" y="1352"/>
                    <a:pt x="1414" y="1353"/>
                  </a:cubicBezTo>
                  <a:cubicBezTo>
                    <a:pt x="1382" y="1355"/>
                    <a:pt x="1350" y="1354"/>
                    <a:pt x="1318" y="1354"/>
                  </a:cubicBezTo>
                  <a:cubicBezTo>
                    <a:pt x="1192" y="1353"/>
                    <a:pt x="1076" y="1347"/>
                    <a:pt x="971" y="1341"/>
                  </a:cubicBezTo>
                  <a:cubicBezTo>
                    <a:pt x="760" y="1329"/>
                    <a:pt x="592" y="1316"/>
                    <a:pt x="479" y="1307"/>
                  </a:cubicBezTo>
                  <a:lnTo>
                    <a:pt x="478" y="1307"/>
                  </a:lnTo>
                  <a:lnTo>
                    <a:pt x="477" y="1307"/>
                  </a:lnTo>
                  <a:cubicBezTo>
                    <a:pt x="424" y="1283"/>
                    <a:pt x="378" y="1276"/>
                    <a:pt x="349" y="1270"/>
                  </a:cubicBezTo>
                  <a:cubicBezTo>
                    <a:pt x="334" y="1267"/>
                    <a:pt x="323" y="1265"/>
                    <a:pt x="315" y="1264"/>
                  </a:cubicBezTo>
                  <a:cubicBezTo>
                    <a:pt x="307" y="1263"/>
                    <a:pt x="303" y="1262"/>
                    <a:pt x="303" y="126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3603;p67">
              <a:extLst>
                <a:ext uri="{FF2B5EF4-FFF2-40B4-BE49-F238E27FC236}">
                  <a16:creationId xmlns:a16="http://schemas.microsoft.com/office/drawing/2014/main" id="{82A34B6C-C049-5935-B2D1-02158C24C0CD}"/>
                </a:ext>
              </a:extLst>
            </p:cNvPr>
            <p:cNvSpPr/>
            <p:nvPr/>
          </p:nvSpPr>
          <p:spPr>
            <a:xfrm>
              <a:off x="988200" y="4386240"/>
              <a:ext cx="341280" cy="67680"/>
            </a:xfrm>
            <a:custGeom>
              <a:avLst/>
              <a:gdLst/>
              <a:ahLst/>
              <a:cxnLst/>
              <a:rect l="l" t="t" r="r" b="b"/>
              <a:pathLst>
                <a:path w="948" h="188" extrusionOk="0">
                  <a:moveTo>
                    <a:pt x="948" y="188"/>
                  </a:moveTo>
                  <a:cubicBezTo>
                    <a:pt x="947" y="191"/>
                    <a:pt x="896" y="169"/>
                    <a:pt x="813" y="142"/>
                  </a:cubicBezTo>
                  <a:cubicBezTo>
                    <a:pt x="730" y="114"/>
                    <a:pt x="613" y="83"/>
                    <a:pt x="481" y="58"/>
                  </a:cubicBezTo>
                  <a:cubicBezTo>
                    <a:pt x="350" y="34"/>
                    <a:pt x="229" y="20"/>
                    <a:pt x="142" y="14"/>
                  </a:cubicBezTo>
                  <a:cubicBezTo>
                    <a:pt x="54" y="8"/>
                    <a:pt x="0" y="8"/>
                    <a:pt x="0" y="5"/>
                  </a:cubicBezTo>
                  <a:cubicBezTo>
                    <a:pt x="0" y="4"/>
                    <a:pt x="13" y="2"/>
                    <a:pt x="38" y="1"/>
                  </a:cubicBezTo>
                  <a:cubicBezTo>
                    <a:pt x="63" y="0"/>
                    <a:pt x="98" y="0"/>
                    <a:pt x="142" y="1"/>
                  </a:cubicBezTo>
                  <a:cubicBezTo>
                    <a:pt x="231" y="4"/>
                    <a:pt x="352" y="15"/>
                    <a:pt x="485" y="40"/>
                  </a:cubicBezTo>
                  <a:cubicBezTo>
                    <a:pt x="617" y="65"/>
                    <a:pt x="735" y="99"/>
                    <a:pt x="817" y="130"/>
                  </a:cubicBezTo>
                  <a:cubicBezTo>
                    <a:pt x="859" y="145"/>
                    <a:pt x="892" y="159"/>
                    <a:pt x="914" y="170"/>
                  </a:cubicBezTo>
                  <a:cubicBezTo>
                    <a:pt x="936" y="180"/>
                    <a:pt x="948" y="187"/>
                    <a:pt x="948" y="188"/>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18034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 name="Google Shape;512;p62"/>
          <p:cNvSpPr txBox="1">
            <a:spLocks noGrp="1"/>
          </p:cNvSpPr>
          <p:nvPr>
            <p:ph type="subTitle" idx="1"/>
          </p:nvPr>
        </p:nvSpPr>
        <p:spPr>
          <a:xfrm>
            <a:off x="667448" y="3090192"/>
            <a:ext cx="248565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Mở</a:t>
            </a:r>
            <a:r>
              <a:rPr lang="en-US" dirty="0" smtClean="0"/>
              <a:t> </a:t>
            </a:r>
            <a:r>
              <a:rPr lang="en-US" dirty="0" err="1" smtClean="0"/>
              <a:t>khóa</a:t>
            </a:r>
            <a:r>
              <a:rPr lang="en-US" dirty="0" smtClean="0"/>
              <a:t> </a:t>
            </a:r>
            <a:r>
              <a:rPr lang="en-US" dirty="0" err="1" smtClean="0"/>
              <a:t>bằng</a:t>
            </a:r>
            <a:r>
              <a:rPr lang="en-US" dirty="0" smtClean="0"/>
              <a:t> </a:t>
            </a:r>
            <a:r>
              <a:rPr lang="en-US" dirty="0" err="1" smtClean="0"/>
              <a:t>khuôn</a:t>
            </a:r>
            <a:r>
              <a:rPr lang="en-US" dirty="0" smtClean="0"/>
              <a:t> </a:t>
            </a:r>
            <a:r>
              <a:rPr lang="en-US" dirty="0" err="1" smtClean="0"/>
              <a:t>mặt</a:t>
            </a:r>
            <a:r>
              <a:rPr lang="en-US" dirty="0" smtClean="0"/>
              <a:t>  </a:t>
            </a:r>
            <a:endParaRPr dirty="0"/>
          </a:p>
        </p:txBody>
      </p:sp>
      <p:sp>
        <p:nvSpPr>
          <p:cNvPr id="21" name="Google Shape;512;p62"/>
          <p:cNvSpPr txBox="1">
            <a:spLocks/>
          </p:cNvSpPr>
          <p:nvPr/>
        </p:nvSpPr>
        <p:spPr>
          <a:xfrm>
            <a:off x="725256" y="2517492"/>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2400" b="1" dirty="0" err="1" smtClean="0"/>
              <a:t>Cải</a:t>
            </a:r>
            <a:r>
              <a:rPr lang="en-US" sz="2400" b="1" dirty="0" smtClean="0"/>
              <a:t> </a:t>
            </a:r>
            <a:r>
              <a:rPr lang="en-US" sz="2400" b="1" dirty="0" err="1" smtClean="0"/>
              <a:t>tiến</a:t>
            </a:r>
            <a:r>
              <a:rPr lang="en-US" sz="2400" b="1" dirty="0" smtClean="0"/>
              <a:t> 1</a:t>
            </a:r>
            <a:endParaRPr lang="en-US" sz="2400" b="1" dirty="0"/>
          </a:p>
        </p:txBody>
      </p:sp>
      <p:sp>
        <p:nvSpPr>
          <p:cNvPr id="22" name="Google Shape;512;p62"/>
          <p:cNvSpPr txBox="1">
            <a:spLocks/>
          </p:cNvSpPr>
          <p:nvPr/>
        </p:nvSpPr>
        <p:spPr>
          <a:xfrm>
            <a:off x="3436364" y="3074577"/>
            <a:ext cx="21856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dirty="0" err="1" smtClean="0"/>
              <a:t>Mở</a:t>
            </a:r>
            <a:r>
              <a:rPr lang="en-US" dirty="0" smtClean="0"/>
              <a:t> </a:t>
            </a:r>
            <a:r>
              <a:rPr lang="en-US" dirty="0" err="1" smtClean="0"/>
              <a:t>khóa</a:t>
            </a:r>
            <a:r>
              <a:rPr lang="en-US" dirty="0" smtClean="0"/>
              <a:t> </a:t>
            </a:r>
            <a:r>
              <a:rPr lang="en-US" dirty="0" err="1" smtClean="0"/>
              <a:t>bằng</a:t>
            </a:r>
            <a:r>
              <a:rPr lang="en-US" dirty="0" smtClean="0"/>
              <a:t> </a:t>
            </a:r>
            <a:r>
              <a:rPr lang="en-US" dirty="0" err="1" smtClean="0"/>
              <a:t>nhập</a:t>
            </a:r>
            <a:r>
              <a:rPr lang="en-US" dirty="0" smtClean="0"/>
              <a:t> </a:t>
            </a:r>
            <a:r>
              <a:rPr lang="en-US" dirty="0" err="1" smtClean="0"/>
              <a:t>mật</a:t>
            </a:r>
            <a:r>
              <a:rPr lang="en-US" dirty="0" smtClean="0"/>
              <a:t> </a:t>
            </a:r>
            <a:r>
              <a:rPr lang="en-US" dirty="0" err="1" smtClean="0"/>
              <a:t>khẩu</a:t>
            </a:r>
            <a:endParaRPr lang="en-US" dirty="0"/>
          </a:p>
        </p:txBody>
      </p:sp>
      <p:sp>
        <p:nvSpPr>
          <p:cNvPr id="23" name="Google Shape;512;p62"/>
          <p:cNvSpPr txBox="1">
            <a:spLocks/>
          </p:cNvSpPr>
          <p:nvPr/>
        </p:nvSpPr>
        <p:spPr>
          <a:xfrm>
            <a:off x="3311278" y="2517492"/>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2400" b="1" dirty="0" err="1" smtClean="0"/>
              <a:t>Cải</a:t>
            </a:r>
            <a:r>
              <a:rPr lang="en-US" sz="2400" b="1" dirty="0" smtClean="0"/>
              <a:t> </a:t>
            </a:r>
            <a:r>
              <a:rPr lang="en-US" sz="2400" b="1" dirty="0" err="1" smtClean="0"/>
              <a:t>tiến</a:t>
            </a:r>
            <a:r>
              <a:rPr lang="en-US" sz="2400" b="1" dirty="0" smtClean="0"/>
              <a:t> 2</a:t>
            </a:r>
            <a:endParaRPr lang="en-US" sz="2400" b="1" dirty="0"/>
          </a:p>
        </p:txBody>
      </p:sp>
      <p:sp>
        <p:nvSpPr>
          <p:cNvPr id="24" name="Google Shape;512;p62"/>
          <p:cNvSpPr txBox="1">
            <a:spLocks/>
          </p:cNvSpPr>
          <p:nvPr/>
        </p:nvSpPr>
        <p:spPr>
          <a:xfrm>
            <a:off x="6029632" y="3137789"/>
            <a:ext cx="220406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dirty="0" err="1"/>
              <a:t>H</a:t>
            </a:r>
            <a:r>
              <a:rPr lang="en-US" dirty="0" err="1" smtClean="0"/>
              <a:t>ỗ</a:t>
            </a:r>
            <a:r>
              <a:rPr lang="en-US" dirty="0" smtClean="0"/>
              <a:t> </a:t>
            </a:r>
            <a:r>
              <a:rPr lang="en-US" dirty="0" err="1" smtClean="0"/>
              <a:t>trợ</a:t>
            </a:r>
            <a:r>
              <a:rPr lang="en-US" dirty="0" smtClean="0"/>
              <a:t> </a:t>
            </a:r>
            <a:r>
              <a:rPr lang="en-US" dirty="0" err="1" smtClean="0"/>
              <a:t>học</a:t>
            </a:r>
            <a:r>
              <a:rPr lang="en-US" dirty="0" smtClean="0"/>
              <a:t> </a:t>
            </a:r>
            <a:r>
              <a:rPr lang="en-US" dirty="0" err="1" smtClean="0"/>
              <a:t>tập</a:t>
            </a:r>
            <a:endParaRPr lang="en-US" dirty="0"/>
          </a:p>
        </p:txBody>
      </p:sp>
      <p:sp>
        <p:nvSpPr>
          <p:cNvPr id="25" name="Google Shape;512;p62"/>
          <p:cNvSpPr txBox="1">
            <a:spLocks/>
          </p:cNvSpPr>
          <p:nvPr/>
        </p:nvSpPr>
        <p:spPr>
          <a:xfrm>
            <a:off x="5897300" y="2517492"/>
            <a:ext cx="233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2400" b="1" dirty="0" err="1" smtClean="0"/>
              <a:t>Cải</a:t>
            </a:r>
            <a:r>
              <a:rPr lang="en-US" sz="2400" b="1" dirty="0" smtClean="0"/>
              <a:t> </a:t>
            </a:r>
            <a:r>
              <a:rPr lang="en-US" sz="2400" b="1" dirty="0" err="1" smtClean="0"/>
              <a:t>tiến</a:t>
            </a:r>
            <a:r>
              <a:rPr lang="en-US" sz="2400" b="1" dirty="0" smtClean="0"/>
              <a:t> 3</a:t>
            </a:r>
            <a:endParaRPr lang="en-US" sz="2400" b="1" dirty="0"/>
          </a:p>
        </p:txBody>
      </p:sp>
      <p:pic>
        <p:nvPicPr>
          <p:cNvPr id="26" name="Google Shape;582;p70"/>
          <p:cNvPicPr preferRelativeResize="0"/>
          <p:nvPr/>
        </p:nvPicPr>
        <p:blipFill rotWithShape="1">
          <a:blip r:embed="rId3">
            <a:alphaModFix/>
          </a:blip>
          <a:srcRect l="26783" r="6921"/>
          <a:stretch/>
        </p:blipFill>
        <p:spPr>
          <a:xfrm>
            <a:off x="6300705" y="989585"/>
            <a:ext cx="1596868" cy="1364767"/>
          </a:xfrm>
          <a:prstGeom prst="rect">
            <a:avLst/>
          </a:prstGeom>
          <a:noFill/>
          <a:ln w="28575" cap="flat" cmpd="sng">
            <a:solidFill>
              <a:schemeClr val="accent1"/>
            </a:solidFill>
            <a:prstDash val="solid"/>
            <a:round/>
            <a:headEnd type="none" w="sm" len="sm"/>
            <a:tailEnd type="none" w="sm" len="sm"/>
          </a:ln>
        </p:spPr>
      </p:pic>
      <p:pic>
        <p:nvPicPr>
          <p:cNvPr id="27" name="Google Shape;548;p65"/>
          <p:cNvPicPr preferRelativeResize="0"/>
          <p:nvPr/>
        </p:nvPicPr>
        <p:blipFill rotWithShape="1">
          <a:blip r:embed="rId4">
            <a:alphaModFix/>
          </a:blip>
          <a:srcRect l="16899" r="16906"/>
          <a:stretch/>
        </p:blipFill>
        <p:spPr>
          <a:xfrm>
            <a:off x="1111841" y="989587"/>
            <a:ext cx="1596868" cy="1364767"/>
          </a:xfrm>
          <a:prstGeom prst="rect">
            <a:avLst/>
          </a:prstGeom>
          <a:noFill/>
          <a:ln w="28575" cap="flat" cmpd="sng">
            <a:solidFill>
              <a:schemeClr val="accent1"/>
            </a:solidFill>
            <a:prstDash val="solid"/>
            <a:round/>
            <a:headEnd type="none" w="sm" len="sm"/>
            <a:tailEnd type="none" w="sm" len="sm"/>
          </a:ln>
        </p:spPr>
      </p:pic>
      <p:pic>
        <p:nvPicPr>
          <p:cNvPr id="28" name="Google Shape;567;p68"/>
          <p:cNvPicPr preferRelativeResize="0"/>
          <p:nvPr/>
        </p:nvPicPr>
        <p:blipFill rotWithShape="1">
          <a:blip r:embed="rId5">
            <a:alphaModFix/>
          </a:blip>
          <a:srcRect l="8930" r="24822"/>
          <a:stretch/>
        </p:blipFill>
        <p:spPr>
          <a:xfrm>
            <a:off x="3681044" y="989586"/>
            <a:ext cx="1596868" cy="1364767"/>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9454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p:tgtEl>
                                          <p:spTgt spid="1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1000"/>
                                        <p:tgtEl>
                                          <p:spTgt spid="2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1000"/>
                                        <p:tgtEl>
                                          <p:spTgt spid="22"/>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p:tgtEl>
                                          <p:spTgt spid="23"/>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p:tgtEl>
                                          <p:spTgt spid="24"/>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1000"/>
                                        <p:tgtEl>
                                          <p:spTgt spid="25"/>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p:tgtEl>
                                          <p:spTgt spid="26"/>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1000"/>
                                        <p:tgtEl>
                                          <p:spTgt spid="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 name="Google Shape;1424;p34"/>
          <p:cNvSpPr/>
          <p:nvPr/>
        </p:nvSpPr>
        <p:spPr>
          <a:xfrm>
            <a:off x="2097033" y="1511343"/>
            <a:ext cx="1539371" cy="8487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5" name="Google Shape;498;p61"/>
          <p:cNvSpPr txBox="1">
            <a:spLocks noGrp="1"/>
          </p:cNvSpPr>
          <p:nvPr>
            <p:ph type="subTitle" idx="4294967295"/>
          </p:nvPr>
        </p:nvSpPr>
        <p:spPr>
          <a:xfrm>
            <a:off x="1365618" y="2397247"/>
            <a:ext cx="2980002"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t>KIỂM THỬ  ĐÁNH GIÁ</a:t>
            </a:r>
            <a:endParaRPr sz="2800" b="1" dirty="0"/>
          </a:p>
        </p:txBody>
      </p:sp>
      <p:pic>
        <p:nvPicPr>
          <p:cNvPr id="2" name="Picture 1"/>
          <p:cNvPicPr>
            <a:picLocks noChangeAspect="1"/>
          </p:cNvPicPr>
          <p:nvPr/>
        </p:nvPicPr>
        <p:blipFill>
          <a:blip r:embed="rId3"/>
          <a:stretch>
            <a:fillRect/>
          </a:stretch>
        </p:blipFill>
        <p:spPr>
          <a:xfrm>
            <a:off x="2269819" y="1499684"/>
            <a:ext cx="1152244" cy="1024217"/>
          </a:xfrm>
          <a:prstGeom prst="rect">
            <a:avLst/>
          </a:prstGeom>
        </p:spPr>
      </p:pic>
      <p:grpSp>
        <p:nvGrpSpPr>
          <p:cNvPr id="179" name="Google Shape;1079;p32"/>
          <p:cNvGrpSpPr/>
          <p:nvPr/>
        </p:nvGrpSpPr>
        <p:grpSpPr>
          <a:xfrm>
            <a:off x="4844032" y="429288"/>
            <a:ext cx="3710160" cy="4189225"/>
            <a:chOff x="4592041" y="539502"/>
            <a:chExt cx="3710160" cy="4189225"/>
          </a:xfrm>
        </p:grpSpPr>
        <p:sp>
          <p:nvSpPr>
            <p:cNvPr id="180" name="Google Shape;1080;p32"/>
            <p:cNvSpPr/>
            <p:nvPr/>
          </p:nvSpPr>
          <p:spPr>
            <a:xfrm>
              <a:off x="4660130" y="669441"/>
              <a:ext cx="3642071" cy="3994722"/>
            </a:xfrm>
            <a:custGeom>
              <a:avLst/>
              <a:gdLst/>
              <a:ahLst/>
              <a:cxnLst/>
              <a:rect l="l" t="t" r="r" b="b"/>
              <a:pathLst>
                <a:path w="13426" h="14726" extrusionOk="0">
                  <a:moveTo>
                    <a:pt x="12596" y="7787"/>
                  </a:moveTo>
                  <a:cubicBezTo>
                    <a:pt x="12594" y="5089"/>
                    <a:pt x="13000" y="4375"/>
                    <a:pt x="11539" y="2096"/>
                  </a:cubicBezTo>
                  <a:cubicBezTo>
                    <a:pt x="10078" y="-184"/>
                    <a:pt x="6491" y="-688"/>
                    <a:pt x="3780" y="1002"/>
                  </a:cubicBezTo>
                  <a:cubicBezTo>
                    <a:pt x="1070" y="2693"/>
                    <a:pt x="339" y="4866"/>
                    <a:pt x="339" y="4866"/>
                  </a:cubicBezTo>
                  <a:cubicBezTo>
                    <a:pt x="339" y="4866"/>
                    <a:pt x="-643" y="7406"/>
                    <a:pt x="738" y="9964"/>
                  </a:cubicBezTo>
                  <a:cubicBezTo>
                    <a:pt x="2002" y="12303"/>
                    <a:pt x="4491" y="13632"/>
                    <a:pt x="6650" y="14726"/>
                  </a:cubicBezTo>
                  <a:lnTo>
                    <a:pt x="12172" y="14726"/>
                  </a:lnTo>
                  <a:cubicBezTo>
                    <a:pt x="12498" y="14452"/>
                    <a:pt x="12783" y="14118"/>
                    <a:pt x="13016" y="13728"/>
                  </a:cubicBezTo>
                  <a:cubicBezTo>
                    <a:pt x="14140" y="11836"/>
                    <a:pt x="12598" y="10486"/>
                    <a:pt x="12596" y="77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081;p32"/>
            <p:cNvSpPr/>
            <p:nvPr/>
          </p:nvSpPr>
          <p:spPr>
            <a:xfrm>
              <a:off x="6677562" y="2931834"/>
              <a:ext cx="405277" cy="275882"/>
            </a:xfrm>
            <a:custGeom>
              <a:avLst/>
              <a:gdLst/>
              <a:ahLst/>
              <a:cxnLst/>
              <a:rect l="l" t="t" r="r" b="b"/>
              <a:pathLst>
                <a:path w="1494" h="1017" extrusionOk="0">
                  <a:moveTo>
                    <a:pt x="15" y="994"/>
                  </a:moveTo>
                  <a:cubicBezTo>
                    <a:pt x="-140" y="967"/>
                    <a:pt x="962" y="0"/>
                    <a:pt x="962" y="0"/>
                  </a:cubicBezTo>
                  <a:lnTo>
                    <a:pt x="1494" y="358"/>
                  </a:lnTo>
                  <a:cubicBezTo>
                    <a:pt x="1494" y="358"/>
                    <a:pt x="589" y="995"/>
                    <a:pt x="447" y="1013"/>
                  </a:cubicBezTo>
                  <a:cubicBezTo>
                    <a:pt x="305" y="1030"/>
                    <a:pt x="15" y="994"/>
                    <a:pt x="15" y="994"/>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082;p32"/>
            <p:cNvSpPr/>
            <p:nvPr/>
          </p:nvSpPr>
          <p:spPr>
            <a:xfrm>
              <a:off x="6677562" y="2931834"/>
              <a:ext cx="405277" cy="275882"/>
            </a:xfrm>
            <a:custGeom>
              <a:avLst/>
              <a:gdLst/>
              <a:ahLst/>
              <a:cxnLst/>
              <a:rect l="l" t="t" r="r" b="b"/>
              <a:pathLst>
                <a:path w="1494" h="1017" extrusionOk="0">
                  <a:moveTo>
                    <a:pt x="15" y="994"/>
                  </a:moveTo>
                  <a:cubicBezTo>
                    <a:pt x="-140" y="967"/>
                    <a:pt x="962" y="0"/>
                    <a:pt x="962" y="0"/>
                  </a:cubicBezTo>
                  <a:lnTo>
                    <a:pt x="1494" y="358"/>
                  </a:lnTo>
                  <a:cubicBezTo>
                    <a:pt x="1494" y="358"/>
                    <a:pt x="589" y="995"/>
                    <a:pt x="447" y="1013"/>
                  </a:cubicBezTo>
                  <a:cubicBezTo>
                    <a:pt x="305" y="1030"/>
                    <a:pt x="15" y="994"/>
                    <a:pt x="15" y="994"/>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083;p32"/>
            <p:cNvSpPr/>
            <p:nvPr/>
          </p:nvSpPr>
          <p:spPr>
            <a:xfrm>
              <a:off x="6591569" y="3355829"/>
              <a:ext cx="897904" cy="1207423"/>
            </a:xfrm>
            <a:custGeom>
              <a:avLst/>
              <a:gdLst/>
              <a:ahLst/>
              <a:cxnLst/>
              <a:rect l="l" t="t" r="r" b="b"/>
              <a:pathLst>
                <a:path w="3310" h="4451" extrusionOk="0">
                  <a:moveTo>
                    <a:pt x="854" y="1734"/>
                  </a:moveTo>
                  <a:cubicBezTo>
                    <a:pt x="702" y="1889"/>
                    <a:pt x="1439" y="4323"/>
                    <a:pt x="1439" y="4323"/>
                  </a:cubicBezTo>
                  <a:cubicBezTo>
                    <a:pt x="1358" y="4392"/>
                    <a:pt x="1240" y="4426"/>
                    <a:pt x="1127" y="4440"/>
                  </a:cubicBezTo>
                  <a:cubicBezTo>
                    <a:pt x="965" y="4462"/>
                    <a:pt x="817" y="4445"/>
                    <a:pt x="817" y="4445"/>
                  </a:cubicBezTo>
                  <a:cubicBezTo>
                    <a:pt x="817" y="4445"/>
                    <a:pt x="-240" y="1883"/>
                    <a:pt x="51" y="1247"/>
                  </a:cubicBezTo>
                  <a:cubicBezTo>
                    <a:pt x="342" y="613"/>
                    <a:pt x="2146" y="322"/>
                    <a:pt x="2146" y="322"/>
                  </a:cubicBezTo>
                  <a:lnTo>
                    <a:pt x="2222" y="131"/>
                  </a:lnTo>
                  <a:lnTo>
                    <a:pt x="3156" y="0"/>
                  </a:lnTo>
                  <a:lnTo>
                    <a:pt x="3310" y="1143"/>
                  </a:lnTo>
                  <a:cubicBezTo>
                    <a:pt x="3310" y="1143"/>
                    <a:pt x="3157" y="1157"/>
                    <a:pt x="2926" y="1187"/>
                  </a:cubicBezTo>
                  <a:cubicBezTo>
                    <a:pt x="2309" y="1265"/>
                    <a:pt x="1133" y="1450"/>
                    <a:pt x="854" y="173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084;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085;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086;p32"/>
            <p:cNvSpPr/>
            <p:nvPr/>
          </p:nvSpPr>
          <p:spPr>
            <a:xfrm>
              <a:off x="6661286" y="4458271"/>
              <a:ext cx="359704" cy="249297"/>
            </a:xfrm>
            <a:custGeom>
              <a:avLst/>
              <a:gdLst/>
              <a:ahLst/>
              <a:cxnLst/>
              <a:rect l="l" t="t" r="r" b="b"/>
              <a:pathLst>
                <a:path w="1326" h="919" extrusionOk="0">
                  <a:moveTo>
                    <a:pt x="1033" y="0"/>
                  </a:moveTo>
                  <a:lnTo>
                    <a:pt x="1326" y="771"/>
                  </a:lnTo>
                  <a:cubicBezTo>
                    <a:pt x="1326" y="771"/>
                    <a:pt x="1375" y="970"/>
                    <a:pt x="488" y="907"/>
                  </a:cubicBezTo>
                  <a:lnTo>
                    <a:pt x="0" y="865"/>
                  </a:lnTo>
                  <a:lnTo>
                    <a:pt x="1033"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087;p32"/>
            <p:cNvSpPr/>
            <p:nvPr/>
          </p:nvSpPr>
          <p:spPr>
            <a:xfrm>
              <a:off x="6851175" y="3710922"/>
              <a:ext cx="860468" cy="136720"/>
            </a:xfrm>
            <a:custGeom>
              <a:avLst/>
              <a:gdLst/>
              <a:ahLst/>
              <a:cxnLst/>
              <a:rect l="l" t="t" r="r" b="b"/>
              <a:pathLst>
                <a:path w="3172" h="504" extrusionOk="0">
                  <a:moveTo>
                    <a:pt x="3172" y="214"/>
                  </a:moveTo>
                  <a:lnTo>
                    <a:pt x="3172" y="504"/>
                  </a:lnTo>
                  <a:lnTo>
                    <a:pt x="0" y="504"/>
                  </a:lnTo>
                  <a:lnTo>
                    <a:pt x="0" y="214"/>
                  </a:lnTo>
                  <a:cubicBezTo>
                    <a:pt x="0" y="95"/>
                    <a:pt x="95" y="0"/>
                    <a:pt x="214" y="0"/>
                  </a:cubicBezTo>
                  <a:lnTo>
                    <a:pt x="2958" y="0"/>
                  </a:lnTo>
                  <a:cubicBezTo>
                    <a:pt x="3057" y="0"/>
                    <a:pt x="3140" y="66"/>
                    <a:pt x="3164" y="157"/>
                  </a:cubicBezTo>
                  <a:cubicBezTo>
                    <a:pt x="3169" y="175"/>
                    <a:pt x="3172" y="194"/>
                    <a:pt x="3172" y="21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088;p32"/>
            <p:cNvSpPr/>
            <p:nvPr/>
          </p:nvSpPr>
          <p:spPr>
            <a:xfrm>
              <a:off x="6851175" y="3710922"/>
              <a:ext cx="860468" cy="136720"/>
            </a:xfrm>
            <a:custGeom>
              <a:avLst/>
              <a:gdLst/>
              <a:ahLst/>
              <a:cxnLst/>
              <a:rect l="l" t="t" r="r" b="b"/>
              <a:pathLst>
                <a:path w="3172" h="504" extrusionOk="0">
                  <a:moveTo>
                    <a:pt x="3172" y="214"/>
                  </a:moveTo>
                  <a:lnTo>
                    <a:pt x="3172" y="504"/>
                  </a:lnTo>
                  <a:lnTo>
                    <a:pt x="0" y="504"/>
                  </a:lnTo>
                  <a:lnTo>
                    <a:pt x="0" y="214"/>
                  </a:lnTo>
                  <a:cubicBezTo>
                    <a:pt x="0" y="95"/>
                    <a:pt x="95" y="0"/>
                    <a:pt x="214" y="0"/>
                  </a:cubicBezTo>
                  <a:lnTo>
                    <a:pt x="2958" y="0"/>
                  </a:lnTo>
                  <a:cubicBezTo>
                    <a:pt x="3057" y="0"/>
                    <a:pt x="3140" y="66"/>
                    <a:pt x="3164" y="157"/>
                  </a:cubicBezTo>
                  <a:cubicBezTo>
                    <a:pt x="3169" y="175"/>
                    <a:pt x="3172" y="194"/>
                    <a:pt x="3172" y="214"/>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9" name="Google Shape;1089;p32"/>
            <p:cNvGrpSpPr/>
            <p:nvPr/>
          </p:nvGrpSpPr>
          <p:grpSpPr>
            <a:xfrm>
              <a:off x="7940051" y="3528357"/>
              <a:ext cx="235734" cy="241430"/>
              <a:chOff x="7940051" y="3528357"/>
              <a:chExt cx="235734" cy="241430"/>
            </a:xfrm>
          </p:grpSpPr>
          <p:sp>
            <p:nvSpPr>
              <p:cNvPr id="502" name="Google Shape;1090;p32"/>
              <p:cNvSpPr/>
              <p:nvPr/>
            </p:nvSpPr>
            <p:spPr>
              <a:xfrm>
                <a:off x="7940051" y="3528628"/>
                <a:ext cx="235734" cy="241159"/>
              </a:xfrm>
              <a:custGeom>
                <a:avLst/>
                <a:gdLst/>
                <a:ahLst/>
                <a:cxnLst/>
                <a:rect l="l" t="t" r="r" b="b"/>
                <a:pathLst>
                  <a:path w="869" h="889" extrusionOk="0">
                    <a:moveTo>
                      <a:pt x="115" y="824"/>
                    </a:moveTo>
                    <a:lnTo>
                      <a:pt x="510" y="853"/>
                    </a:lnTo>
                    <a:lnTo>
                      <a:pt x="833" y="622"/>
                    </a:lnTo>
                    <a:lnTo>
                      <a:pt x="806" y="66"/>
                    </a:lnTo>
                    <a:lnTo>
                      <a:pt x="369" y="36"/>
                    </a:lnTo>
                    <a:lnTo>
                      <a:pt x="37" y="264"/>
                    </a:lnTo>
                    <a:lnTo>
                      <a:pt x="115" y="824"/>
                    </a:lnTo>
                    <a:moveTo>
                      <a:pt x="515" y="889"/>
                    </a:moveTo>
                    <a:cubicBezTo>
                      <a:pt x="514" y="889"/>
                      <a:pt x="514" y="889"/>
                      <a:pt x="513" y="889"/>
                    </a:cubicBezTo>
                    <a:lnTo>
                      <a:pt x="98" y="858"/>
                    </a:lnTo>
                    <a:cubicBezTo>
                      <a:pt x="90" y="858"/>
                      <a:pt x="83" y="851"/>
                      <a:pt x="82" y="843"/>
                    </a:cubicBezTo>
                    <a:lnTo>
                      <a:pt x="0" y="258"/>
                    </a:lnTo>
                    <a:cubicBezTo>
                      <a:pt x="-1" y="252"/>
                      <a:pt x="2" y="245"/>
                      <a:pt x="8" y="241"/>
                    </a:cubicBezTo>
                    <a:lnTo>
                      <a:pt x="354" y="3"/>
                    </a:lnTo>
                    <a:cubicBezTo>
                      <a:pt x="357" y="1"/>
                      <a:pt x="361" y="0"/>
                      <a:pt x="365" y="0"/>
                    </a:cubicBezTo>
                    <a:lnTo>
                      <a:pt x="824" y="32"/>
                    </a:lnTo>
                    <a:cubicBezTo>
                      <a:pt x="833" y="33"/>
                      <a:pt x="840" y="40"/>
                      <a:pt x="840" y="49"/>
                    </a:cubicBezTo>
                    <a:lnTo>
                      <a:pt x="869" y="629"/>
                    </a:lnTo>
                    <a:cubicBezTo>
                      <a:pt x="869" y="635"/>
                      <a:pt x="866" y="641"/>
                      <a:pt x="862" y="645"/>
                    </a:cubicBezTo>
                    <a:lnTo>
                      <a:pt x="525" y="885"/>
                    </a:lnTo>
                    <a:cubicBezTo>
                      <a:pt x="522" y="888"/>
                      <a:pt x="518" y="889"/>
                      <a:pt x="515" y="8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3" name="Google Shape;1091;p32"/>
              <p:cNvSpPr/>
              <p:nvPr/>
            </p:nvSpPr>
            <p:spPr>
              <a:xfrm>
                <a:off x="7962024" y="3686507"/>
                <a:ext cx="213761" cy="74871"/>
              </a:xfrm>
              <a:custGeom>
                <a:avLst/>
                <a:gdLst/>
                <a:ahLst/>
                <a:cxnLst/>
                <a:rect l="l" t="t" r="r" b="b"/>
                <a:pathLst>
                  <a:path w="788" h="276" extrusionOk="0">
                    <a:moveTo>
                      <a:pt x="18" y="276"/>
                    </a:moveTo>
                    <a:cubicBezTo>
                      <a:pt x="13" y="276"/>
                      <a:pt x="7" y="274"/>
                      <a:pt x="4" y="269"/>
                    </a:cubicBezTo>
                    <a:cubicBezTo>
                      <a:pt x="-2" y="261"/>
                      <a:pt x="0" y="250"/>
                      <a:pt x="8" y="244"/>
                    </a:cubicBezTo>
                    <a:lnTo>
                      <a:pt x="343" y="3"/>
                    </a:lnTo>
                    <a:cubicBezTo>
                      <a:pt x="347" y="1"/>
                      <a:pt x="351" y="-1"/>
                      <a:pt x="355" y="0"/>
                    </a:cubicBezTo>
                    <a:lnTo>
                      <a:pt x="772" y="31"/>
                    </a:lnTo>
                    <a:cubicBezTo>
                      <a:pt x="781" y="31"/>
                      <a:pt x="789" y="40"/>
                      <a:pt x="788" y="50"/>
                    </a:cubicBezTo>
                    <a:cubicBezTo>
                      <a:pt x="787" y="59"/>
                      <a:pt x="779" y="67"/>
                      <a:pt x="769" y="66"/>
                    </a:cubicBezTo>
                    <a:lnTo>
                      <a:pt x="359" y="35"/>
                    </a:lnTo>
                    <a:lnTo>
                      <a:pt x="28" y="273"/>
                    </a:lnTo>
                    <a:cubicBezTo>
                      <a:pt x="25" y="275"/>
                      <a:pt x="22" y="276"/>
                      <a:pt x="18" y="2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4" name="Google Shape;1092;p32"/>
              <p:cNvSpPr/>
              <p:nvPr/>
            </p:nvSpPr>
            <p:spPr>
              <a:xfrm>
                <a:off x="8033910" y="3528357"/>
                <a:ext cx="28755" cy="167645"/>
              </a:xfrm>
              <a:custGeom>
                <a:avLst/>
                <a:gdLst/>
                <a:ahLst/>
                <a:cxnLst/>
                <a:rect l="l" t="t" r="r" b="b"/>
                <a:pathLst>
                  <a:path w="106" h="618" extrusionOk="0">
                    <a:moveTo>
                      <a:pt x="88" y="618"/>
                    </a:moveTo>
                    <a:cubicBezTo>
                      <a:pt x="80" y="618"/>
                      <a:pt x="72" y="611"/>
                      <a:pt x="71" y="602"/>
                    </a:cubicBezTo>
                    <a:lnTo>
                      <a:pt x="0" y="21"/>
                    </a:lnTo>
                    <a:cubicBezTo>
                      <a:pt x="-1" y="11"/>
                      <a:pt x="6" y="2"/>
                      <a:pt x="16" y="1"/>
                    </a:cubicBezTo>
                    <a:cubicBezTo>
                      <a:pt x="25" y="0"/>
                      <a:pt x="34" y="7"/>
                      <a:pt x="35" y="17"/>
                    </a:cubicBezTo>
                    <a:lnTo>
                      <a:pt x="106" y="598"/>
                    </a:lnTo>
                    <a:cubicBezTo>
                      <a:pt x="107" y="608"/>
                      <a:pt x="100" y="617"/>
                      <a:pt x="91" y="618"/>
                    </a:cubicBezTo>
                    <a:cubicBezTo>
                      <a:pt x="90" y="618"/>
                      <a:pt x="89" y="618"/>
                      <a:pt x="88" y="6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5" name="Google Shape;1093;p32"/>
              <p:cNvSpPr/>
              <p:nvPr/>
            </p:nvSpPr>
            <p:spPr>
              <a:xfrm>
                <a:off x="7940051" y="3537309"/>
                <a:ext cx="227867" cy="80025"/>
              </a:xfrm>
              <a:custGeom>
                <a:avLst/>
                <a:gdLst/>
                <a:ahLst/>
                <a:cxnLst/>
                <a:rect l="l" t="t" r="r" b="b"/>
                <a:pathLst>
                  <a:path w="840" h="295" extrusionOk="0">
                    <a:moveTo>
                      <a:pt x="475" y="295"/>
                    </a:moveTo>
                    <a:cubicBezTo>
                      <a:pt x="475" y="295"/>
                      <a:pt x="474" y="295"/>
                      <a:pt x="473" y="295"/>
                    </a:cubicBezTo>
                    <a:lnTo>
                      <a:pt x="16" y="242"/>
                    </a:lnTo>
                    <a:cubicBezTo>
                      <a:pt x="6" y="240"/>
                      <a:pt x="-1" y="232"/>
                      <a:pt x="0" y="222"/>
                    </a:cubicBezTo>
                    <a:cubicBezTo>
                      <a:pt x="1" y="212"/>
                      <a:pt x="10" y="205"/>
                      <a:pt x="20" y="206"/>
                    </a:cubicBezTo>
                    <a:lnTo>
                      <a:pt x="470" y="259"/>
                    </a:lnTo>
                    <a:lnTo>
                      <a:pt x="812" y="4"/>
                    </a:lnTo>
                    <a:cubicBezTo>
                      <a:pt x="820" y="-2"/>
                      <a:pt x="831" y="-1"/>
                      <a:pt x="837" y="7"/>
                    </a:cubicBezTo>
                    <a:cubicBezTo>
                      <a:pt x="843" y="15"/>
                      <a:pt x="841" y="26"/>
                      <a:pt x="833" y="32"/>
                    </a:cubicBezTo>
                    <a:lnTo>
                      <a:pt x="486" y="291"/>
                    </a:lnTo>
                    <a:cubicBezTo>
                      <a:pt x="483" y="293"/>
                      <a:pt x="479" y="295"/>
                      <a:pt x="475" y="29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1094;p32"/>
              <p:cNvSpPr/>
              <p:nvPr/>
            </p:nvSpPr>
            <p:spPr>
              <a:xfrm>
                <a:off x="8064292" y="3607297"/>
                <a:ext cx="20074" cy="162491"/>
              </a:xfrm>
              <a:custGeom>
                <a:avLst/>
                <a:gdLst/>
                <a:ahLst/>
                <a:cxnLst/>
                <a:rect l="l" t="t" r="r" b="b"/>
                <a:pathLst>
                  <a:path w="74" h="599" extrusionOk="0">
                    <a:moveTo>
                      <a:pt x="57" y="599"/>
                    </a:moveTo>
                    <a:cubicBezTo>
                      <a:pt x="47" y="599"/>
                      <a:pt x="40" y="592"/>
                      <a:pt x="39" y="582"/>
                    </a:cubicBezTo>
                    <a:lnTo>
                      <a:pt x="0" y="20"/>
                    </a:lnTo>
                    <a:cubicBezTo>
                      <a:pt x="-1" y="11"/>
                      <a:pt x="6" y="2"/>
                      <a:pt x="16" y="1"/>
                    </a:cubicBezTo>
                    <a:cubicBezTo>
                      <a:pt x="25" y="0"/>
                      <a:pt x="34" y="8"/>
                      <a:pt x="35" y="18"/>
                    </a:cubicBezTo>
                    <a:lnTo>
                      <a:pt x="74" y="580"/>
                    </a:lnTo>
                    <a:cubicBezTo>
                      <a:pt x="75" y="589"/>
                      <a:pt x="68" y="598"/>
                      <a:pt x="58" y="599"/>
                    </a:cubicBezTo>
                    <a:cubicBezTo>
                      <a:pt x="57" y="599"/>
                      <a:pt x="57" y="599"/>
                      <a:pt x="57"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0" name="Google Shape;1095;p32"/>
            <p:cNvSpPr/>
            <p:nvPr/>
          </p:nvSpPr>
          <p:spPr>
            <a:xfrm>
              <a:off x="6781187" y="3245965"/>
              <a:ext cx="443255" cy="1421455"/>
            </a:xfrm>
            <a:custGeom>
              <a:avLst/>
              <a:gdLst/>
              <a:ahLst/>
              <a:cxnLst/>
              <a:rect l="l" t="t" r="r" b="b"/>
              <a:pathLst>
                <a:path w="1634" h="5240" extrusionOk="0">
                  <a:moveTo>
                    <a:pt x="0" y="0"/>
                  </a:moveTo>
                  <a:lnTo>
                    <a:pt x="1421" y="5240"/>
                  </a:lnTo>
                  <a:lnTo>
                    <a:pt x="1634" y="5240"/>
                  </a:lnTo>
                  <a:lnTo>
                    <a:pt x="213" y="0"/>
                  </a:lnTo>
                  <a:lnTo>
                    <a:pt x="0" y="0"/>
                  </a:ln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096;p32"/>
            <p:cNvSpPr/>
            <p:nvPr/>
          </p:nvSpPr>
          <p:spPr>
            <a:xfrm>
              <a:off x="6781187" y="3245965"/>
              <a:ext cx="443255" cy="1421455"/>
            </a:xfrm>
            <a:custGeom>
              <a:avLst/>
              <a:gdLst/>
              <a:ahLst/>
              <a:cxnLst/>
              <a:rect l="l" t="t" r="r" b="b"/>
              <a:pathLst>
                <a:path w="1634" h="5240" extrusionOk="0">
                  <a:moveTo>
                    <a:pt x="0" y="0"/>
                  </a:moveTo>
                  <a:lnTo>
                    <a:pt x="1421" y="5240"/>
                  </a:lnTo>
                  <a:lnTo>
                    <a:pt x="1634" y="5240"/>
                  </a:lnTo>
                  <a:lnTo>
                    <a:pt x="213" y="0"/>
                  </a:lnTo>
                  <a:lnTo>
                    <a:pt x="0" y="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097;p32"/>
            <p:cNvSpPr/>
            <p:nvPr/>
          </p:nvSpPr>
          <p:spPr>
            <a:xfrm>
              <a:off x="6918721" y="4264313"/>
              <a:ext cx="730801" cy="59679"/>
            </a:xfrm>
            <a:custGeom>
              <a:avLst/>
              <a:gdLst/>
              <a:ahLst/>
              <a:cxnLst/>
              <a:rect l="l" t="t" r="r" b="b"/>
              <a:pathLst>
                <a:path w="2694" h="220" extrusionOk="0">
                  <a:moveTo>
                    <a:pt x="2694" y="220"/>
                  </a:moveTo>
                  <a:lnTo>
                    <a:pt x="0" y="220"/>
                  </a:lnTo>
                  <a:lnTo>
                    <a:pt x="0" y="0"/>
                  </a:lnTo>
                  <a:lnTo>
                    <a:pt x="2694" y="0"/>
                  </a:lnTo>
                  <a:lnTo>
                    <a:pt x="2694" y="22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31300" rIns="92875" bIns="31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098;p32"/>
            <p:cNvSpPr/>
            <p:nvPr/>
          </p:nvSpPr>
          <p:spPr>
            <a:xfrm>
              <a:off x="6803974" y="2754423"/>
              <a:ext cx="1241060" cy="1912996"/>
            </a:xfrm>
            <a:custGeom>
              <a:avLst/>
              <a:gdLst/>
              <a:ahLst/>
              <a:cxnLst/>
              <a:rect l="l" t="t" r="r" b="b"/>
              <a:pathLst>
                <a:path w="4575" h="7052" extrusionOk="0">
                  <a:moveTo>
                    <a:pt x="4553" y="634"/>
                  </a:moveTo>
                  <a:lnTo>
                    <a:pt x="2813" y="7052"/>
                  </a:lnTo>
                  <a:lnTo>
                    <a:pt x="2601" y="7052"/>
                  </a:lnTo>
                  <a:lnTo>
                    <a:pt x="4341" y="634"/>
                  </a:lnTo>
                  <a:cubicBezTo>
                    <a:pt x="4405" y="398"/>
                    <a:pt x="4258" y="205"/>
                    <a:pt x="4013" y="205"/>
                  </a:cubicBezTo>
                  <a:lnTo>
                    <a:pt x="2513" y="205"/>
                  </a:lnTo>
                  <a:cubicBezTo>
                    <a:pt x="2268" y="205"/>
                    <a:pt x="2017" y="398"/>
                    <a:pt x="1952" y="634"/>
                  </a:cubicBezTo>
                  <a:lnTo>
                    <a:pt x="212" y="7052"/>
                  </a:lnTo>
                  <a:lnTo>
                    <a:pt x="0" y="7052"/>
                  </a:lnTo>
                  <a:lnTo>
                    <a:pt x="1740" y="634"/>
                  </a:lnTo>
                  <a:cubicBezTo>
                    <a:pt x="1835" y="284"/>
                    <a:pt x="2206" y="0"/>
                    <a:pt x="2569" y="0"/>
                  </a:cubicBezTo>
                  <a:lnTo>
                    <a:pt x="4068" y="0"/>
                  </a:lnTo>
                  <a:cubicBezTo>
                    <a:pt x="4431" y="0"/>
                    <a:pt x="4648" y="284"/>
                    <a:pt x="4553" y="634"/>
                  </a:cubicBez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099;p32"/>
            <p:cNvSpPr/>
            <p:nvPr/>
          </p:nvSpPr>
          <p:spPr>
            <a:xfrm>
              <a:off x="6803974" y="2754423"/>
              <a:ext cx="1241060" cy="1912996"/>
            </a:xfrm>
            <a:custGeom>
              <a:avLst/>
              <a:gdLst/>
              <a:ahLst/>
              <a:cxnLst/>
              <a:rect l="l" t="t" r="r" b="b"/>
              <a:pathLst>
                <a:path w="4575" h="7052" extrusionOk="0">
                  <a:moveTo>
                    <a:pt x="4553" y="634"/>
                  </a:moveTo>
                  <a:lnTo>
                    <a:pt x="2813" y="7052"/>
                  </a:lnTo>
                  <a:lnTo>
                    <a:pt x="2601" y="7052"/>
                  </a:lnTo>
                  <a:lnTo>
                    <a:pt x="4341" y="634"/>
                  </a:lnTo>
                  <a:cubicBezTo>
                    <a:pt x="4405" y="398"/>
                    <a:pt x="4258" y="205"/>
                    <a:pt x="4013" y="205"/>
                  </a:cubicBezTo>
                  <a:lnTo>
                    <a:pt x="2513" y="205"/>
                  </a:lnTo>
                  <a:cubicBezTo>
                    <a:pt x="2268" y="205"/>
                    <a:pt x="2017" y="398"/>
                    <a:pt x="1952" y="634"/>
                  </a:cubicBezTo>
                  <a:lnTo>
                    <a:pt x="212" y="7052"/>
                  </a:lnTo>
                  <a:lnTo>
                    <a:pt x="0" y="7052"/>
                  </a:lnTo>
                  <a:lnTo>
                    <a:pt x="1740" y="634"/>
                  </a:lnTo>
                  <a:cubicBezTo>
                    <a:pt x="1835" y="284"/>
                    <a:pt x="2206" y="0"/>
                    <a:pt x="2569" y="0"/>
                  </a:cubicBezTo>
                  <a:lnTo>
                    <a:pt x="4068" y="0"/>
                  </a:lnTo>
                  <a:cubicBezTo>
                    <a:pt x="4431" y="0"/>
                    <a:pt x="4648" y="284"/>
                    <a:pt x="4553" y="634"/>
                  </a:cubicBez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100;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3215" y="0"/>
                  </a:lnTo>
                  <a:cubicBezTo>
                    <a:pt x="3351" y="0"/>
                    <a:pt x="3433" y="107"/>
                    <a:pt x="3397" y="238"/>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101;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2025" y="0"/>
                  </a:lnTo>
                  <a:cubicBezTo>
                    <a:pt x="2576" y="566"/>
                    <a:pt x="2506" y="1605"/>
                    <a:pt x="2470" y="1919"/>
                  </a:cubicBezTo>
                  <a:cubicBezTo>
                    <a:pt x="2583" y="1892"/>
                    <a:pt x="2686" y="1799"/>
                    <a:pt x="2716" y="1689"/>
                  </a:cubicBezTo>
                  <a:lnTo>
                    <a:pt x="3148" y="95"/>
                  </a:lnTo>
                  <a:cubicBezTo>
                    <a:pt x="3157" y="61"/>
                    <a:pt x="3158" y="29"/>
                    <a:pt x="3153" y="0"/>
                  </a:cubicBezTo>
                  <a:lnTo>
                    <a:pt x="3215" y="0"/>
                  </a:lnTo>
                  <a:cubicBezTo>
                    <a:pt x="3351" y="0"/>
                    <a:pt x="3433" y="107"/>
                    <a:pt x="3397" y="238"/>
                  </a:cubicBez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102;p32"/>
            <p:cNvSpPr/>
            <p:nvPr/>
          </p:nvSpPr>
          <p:spPr>
            <a:xfrm>
              <a:off x="7125157" y="2862389"/>
              <a:ext cx="923674" cy="561529"/>
            </a:xfrm>
            <a:custGeom>
              <a:avLst/>
              <a:gdLst/>
              <a:ahLst/>
              <a:cxnLst/>
              <a:rect l="l" t="t" r="r" b="b"/>
              <a:pathLst>
                <a:path w="3405" h="2070" extrusionOk="0">
                  <a:moveTo>
                    <a:pt x="3397" y="238"/>
                  </a:moveTo>
                  <a:lnTo>
                    <a:pt x="2965" y="1832"/>
                  </a:lnTo>
                  <a:cubicBezTo>
                    <a:pt x="2930" y="1964"/>
                    <a:pt x="2790" y="2070"/>
                    <a:pt x="2654" y="2070"/>
                  </a:cubicBezTo>
                  <a:lnTo>
                    <a:pt x="190" y="2070"/>
                  </a:lnTo>
                  <a:cubicBezTo>
                    <a:pt x="54" y="2070"/>
                    <a:pt x="-27" y="1964"/>
                    <a:pt x="8" y="1832"/>
                  </a:cubicBezTo>
                  <a:lnTo>
                    <a:pt x="440" y="238"/>
                  </a:lnTo>
                  <a:cubicBezTo>
                    <a:pt x="476" y="107"/>
                    <a:pt x="615" y="0"/>
                    <a:pt x="751" y="0"/>
                  </a:cubicBezTo>
                  <a:lnTo>
                    <a:pt x="3215" y="0"/>
                  </a:lnTo>
                  <a:cubicBezTo>
                    <a:pt x="3351" y="0"/>
                    <a:pt x="3433" y="107"/>
                    <a:pt x="3397" y="238"/>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103;p32"/>
            <p:cNvSpPr/>
            <p:nvPr/>
          </p:nvSpPr>
          <p:spPr>
            <a:xfrm>
              <a:off x="7653861" y="3861477"/>
              <a:ext cx="276153" cy="805943"/>
            </a:xfrm>
            <a:custGeom>
              <a:avLst/>
              <a:gdLst/>
              <a:ahLst/>
              <a:cxnLst/>
              <a:rect l="l" t="t" r="r" b="b"/>
              <a:pathLst>
                <a:path w="1018" h="2971" extrusionOk="0">
                  <a:moveTo>
                    <a:pt x="0" y="0"/>
                  </a:moveTo>
                  <a:lnTo>
                    <a:pt x="805" y="2971"/>
                  </a:lnTo>
                  <a:lnTo>
                    <a:pt x="1018" y="2971"/>
                  </a:lnTo>
                  <a:lnTo>
                    <a:pt x="212" y="0"/>
                  </a:lnTo>
                  <a:lnTo>
                    <a:pt x="0" y="0"/>
                  </a:lnTo>
                  <a:close/>
                </a:path>
              </a:pathLst>
            </a:custGeom>
            <a:solidFill>
              <a:srgbClr val="7676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104;p32"/>
            <p:cNvSpPr/>
            <p:nvPr/>
          </p:nvSpPr>
          <p:spPr>
            <a:xfrm>
              <a:off x="7653861" y="3861477"/>
              <a:ext cx="276153" cy="805943"/>
            </a:xfrm>
            <a:custGeom>
              <a:avLst/>
              <a:gdLst/>
              <a:ahLst/>
              <a:cxnLst/>
              <a:rect l="l" t="t" r="r" b="b"/>
              <a:pathLst>
                <a:path w="1018" h="2971" extrusionOk="0">
                  <a:moveTo>
                    <a:pt x="0" y="0"/>
                  </a:moveTo>
                  <a:lnTo>
                    <a:pt x="805" y="2971"/>
                  </a:lnTo>
                  <a:lnTo>
                    <a:pt x="1018" y="2971"/>
                  </a:lnTo>
                  <a:lnTo>
                    <a:pt x="212" y="0"/>
                  </a:lnTo>
                  <a:lnTo>
                    <a:pt x="0" y="0"/>
                  </a:lnTo>
                  <a:close/>
                </a:path>
              </a:pathLst>
            </a:custGeom>
            <a:solidFill>
              <a:schemeClr val="accent4"/>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1105;p32"/>
            <p:cNvSpPr/>
            <p:nvPr/>
          </p:nvSpPr>
          <p:spPr>
            <a:xfrm>
              <a:off x="6851175" y="3710922"/>
              <a:ext cx="858298" cy="136720"/>
            </a:xfrm>
            <a:custGeom>
              <a:avLst/>
              <a:gdLst/>
              <a:ahLst/>
              <a:cxnLst/>
              <a:rect l="l" t="t" r="r" b="b"/>
              <a:pathLst>
                <a:path w="3164" h="504" extrusionOk="0">
                  <a:moveTo>
                    <a:pt x="3164" y="157"/>
                  </a:moveTo>
                  <a:cubicBezTo>
                    <a:pt x="3062" y="278"/>
                    <a:pt x="2878" y="401"/>
                    <a:pt x="2561" y="504"/>
                  </a:cubicBezTo>
                  <a:lnTo>
                    <a:pt x="0" y="504"/>
                  </a:lnTo>
                  <a:lnTo>
                    <a:pt x="0" y="214"/>
                  </a:lnTo>
                  <a:cubicBezTo>
                    <a:pt x="0" y="95"/>
                    <a:pt x="95" y="0"/>
                    <a:pt x="214" y="0"/>
                  </a:cubicBezTo>
                  <a:lnTo>
                    <a:pt x="2958" y="0"/>
                  </a:lnTo>
                  <a:cubicBezTo>
                    <a:pt x="3057" y="0"/>
                    <a:pt x="3140" y="66"/>
                    <a:pt x="3164" y="157"/>
                  </a:cubicBez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 name="Google Shape;1106;p32"/>
            <p:cNvSpPr/>
            <p:nvPr/>
          </p:nvSpPr>
          <p:spPr>
            <a:xfrm>
              <a:off x="6812925" y="3823499"/>
              <a:ext cx="944291" cy="74057"/>
            </a:xfrm>
            <a:custGeom>
              <a:avLst/>
              <a:gdLst/>
              <a:ahLst/>
              <a:cxnLst/>
              <a:rect l="l" t="t" r="r" b="b"/>
              <a:pathLst>
                <a:path w="3481" h="273" extrusionOk="0">
                  <a:moveTo>
                    <a:pt x="3421" y="273"/>
                  </a:moveTo>
                  <a:lnTo>
                    <a:pt x="61" y="273"/>
                  </a:lnTo>
                  <a:cubicBezTo>
                    <a:pt x="27" y="273"/>
                    <a:pt x="0" y="246"/>
                    <a:pt x="0" y="213"/>
                  </a:cubicBezTo>
                  <a:lnTo>
                    <a:pt x="0" y="60"/>
                  </a:lnTo>
                  <a:cubicBezTo>
                    <a:pt x="0" y="27"/>
                    <a:pt x="27" y="0"/>
                    <a:pt x="61" y="0"/>
                  </a:cubicBezTo>
                  <a:lnTo>
                    <a:pt x="3421" y="0"/>
                  </a:lnTo>
                  <a:cubicBezTo>
                    <a:pt x="3454" y="0"/>
                    <a:pt x="3481" y="27"/>
                    <a:pt x="3481" y="60"/>
                  </a:cubicBezTo>
                  <a:lnTo>
                    <a:pt x="3481" y="213"/>
                  </a:lnTo>
                  <a:cubicBezTo>
                    <a:pt x="3481" y="246"/>
                    <a:pt x="3454" y="273"/>
                    <a:pt x="3421" y="273"/>
                  </a:cubicBezTo>
                  <a:close/>
                </a:path>
              </a:pathLst>
            </a:custGeom>
            <a:solidFill>
              <a:srgbClr val="9A9A9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1107;p32"/>
            <p:cNvSpPr/>
            <p:nvPr/>
          </p:nvSpPr>
          <p:spPr>
            <a:xfrm>
              <a:off x="6812925" y="3823499"/>
              <a:ext cx="944291" cy="74057"/>
            </a:xfrm>
            <a:custGeom>
              <a:avLst/>
              <a:gdLst/>
              <a:ahLst/>
              <a:cxnLst/>
              <a:rect l="l" t="t" r="r" b="b"/>
              <a:pathLst>
                <a:path w="3481" h="273" extrusionOk="0">
                  <a:moveTo>
                    <a:pt x="3421" y="273"/>
                  </a:moveTo>
                  <a:lnTo>
                    <a:pt x="61" y="273"/>
                  </a:lnTo>
                  <a:cubicBezTo>
                    <a:pt x="27" y="273"/>
                    <a:pt x="0" y="246"/>
                    <a:pt x="0" y="213"/>
                  </a:cubicBezTo>
                  <a:lnTo>
                    <a:pt x="0" y="60"/>
                  </a:lnTo>
                  <a:cubicBezTo>
                    <a:pt x="0" y="27"/>
                    <a:pt x="27" y="0"/>
                    <a:pt x="61" y="0"/>
                  </a:cubicBezTo>
                  <a:lnTo>
                    <a:pt x="3421" y="0"/>
                  </a:lnTo>
                  <a:cubicBezTo>
                    <a:pt x="3454" y="0"/>
                    <a:pt x="3481" y="27"/>
                    <a:pt x="3481" y="60"/>
                  </a:cubicBezTo>
                  <a:lnTo>
                    <a:pt x="3481" y="213"/>
                  </a:lnTo>
                  <a:cubicBezTo>
                    <a:pt x="3481" y="246"/>
                    <a:pt x="3454" y="273"/>
                    <a:pt x="3421" y="273"/>
                  </a:cubicBez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1108;p32"/>
            <p:cNvSpPr/>
            <p:nvPr/>
          </p:nvSpPr>
          <p:spPr>
            <a:xfrm>
              <a:off x="6591569" y="3355829"/>
              <a:ext cx="897904" cy="1207423"/>
            </a:xfrm>
            <a:custGeom>
              <a:avLst/>
              <a:gdLst/>
              <a:ahLst/>
              <a:cxnLst/>
              <a:rect l="l" t="t" r="r" b="b"/>
              <a:pathLst>
                <a:path w="3310" h="4451" extrusionOk="0">
                  <a:moveTo>
                    <a:pt x="854" y="1734"/>
                  </a:moveTo>
                  <a:cubicBezTo>
                    <a:pt x="702" y="1889"/>
                    <a:pt x="1439" y="4323"/>
                    <a:pt x="1439" y="4323"/>
                  </a:cubicBezTo>
                  <a:cubicBezTo>
                    <a:pt x="1358" y="4392"/>
                    <a:pt x="1240" y="4426"/>
                    <a:pt x="1127" y="4440"/>
                  </a:cubicBezTo>
                  <a:cubicBezTo>
                    <a:pt x="965" y="4462"/>
                    <a:pt x="817" y="4445"/>
                    <a:pt x="817" y="4445"/>
                  </a:cubicBezTo>
                  <a:cubicBezTo>
                    <a:pt x="817" y="4445"/>
                    <a:pt x="-240" y="1883"/>
                    <a:pt x="51" y="1247"/>
                  </a:cubicBezTo>
                  <a:cubicBezTo>
                    <a:pt x="342" y="613"/>
                    <a:pt x="2146" y="322"/>
                    <a:pt x="2146" y="322"/>
                  </a:cubicBezTo>
                  <a:lnTo>
                    <a:pt x="2222" y="131"/>
                  </a:lnTo>
                  <a:lnTo>
                    <a:pt x="3156" y="0"/>
                  </a:lnTo>
                  <a:lnTo>
                    <a:pt x="3310" y="1143"/>
                  </a:lnTo>
                  <a:cubicBezTo>
                    <a:pt x="3310" y="1143"/>
                    <a:pt x="3157" y="1157"/>
                    <a:pt x="2926" y="1187"/>
                  </a:cubicBezTo>
                  <a:cubicBezTo>
                    <a:pt x="2309" y="1265"/>
                    <a:pt x="1133" y="1450"/>
                    <a:pt x="854" y="17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1109;p32"/>
            <p:cNvSpPr/>
            <p:nvPr/>
          </p:nvSpPr>
          <p:spPr>
            <a:xfrm>
              <a:off x="6734257" y="3091070"/>
              <a:ext cx="96030" cy="89519"/>
            </a:xfrm>
            <a:custGeom>
              <a:avLst/>
              <a:gdLst/>
              <a:ahLst/>
              <a:cxnLst/>
              <a:rect l="l" t="t" r="r" b="b"/>
              <a:pathLst>
                <a:path w="354" h="330" extrusionOk="0">
                  <a:moveTo>
                    <a:pt x="0" y="0"/>
                  </a:moveTo>
                  <a:cubicBezTo>
                    <a:pt x="0" y="0"/>
                    <a:pt x="231" y="58"/>
                    <a:pt x="302" y="107"/>
                  </a:cubicBezTo>
                  <a:cubicBezTo>
                    <a:pt x="372" y="156"/>
                    <a:pt x="352" y="330"/>
                    <a:pt x="352" y="330"/>
                  </a:cubicBezTo>
                  <a:cubicBezTo>
                    <a:pt x="352" y="330"/>
                    <a:pt x="44" y="242"/>
                    <a:pt x="0"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1110;p32"/>
            <p:cNvSpPr/>
            <p:nvPr/>
          </p:nvSpPr>
          <p:spPr>
            <a:xfrm>
              <a:off x="6734257" y="3091070"/>
              <a:ext cx="96030" cy="89519"/>
            </a:xfrm>
            <a:custGeom>
              <a:avLst/>
              <a:gdLst/>
              <a:ahLst/>
              <a:cxnLst/>
              <a:rect l="l" t="t" r="r" b="b"/>
              <a:pathLst>
                <a:path w="354" h="330" extrusionOk="0">
                  <a:moveTo>
                    <a:pt x="0" y="0"/>
                  </a:moveTo>
                  <a:cubicBezTo>
                    <a:pt x="0" y="0"/>
                    <a:pt x="231" y="58"/>
                    <a:pt x="302" y="107"/>
                  </a:cubicBezTo>
                  <a:cubicBezTo>
                    <a:pt x="372" y="156"/>
                    <a:pt x="352" y="330"/>
                    <a:pt x="352" y="330"/>
                  </a:cubicBezTo>
                  <a:cubicBezTo>
                    <a:pt x="352" y="330"/>
                    <a:pt x="44" y="242"/>
                    <a:pt x="0" y="0"/>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1111;p32"/>
            <p:cNvSpPr/>
            <p:nvPr/>
          </p:nvSpPr>
          <p:spPr>
            <a:xfrm>
              <a:off x="6694109" y="2960046"/>
              <a:ext cx="130210" cy="234377"/>
            </a:xfrm>
            <a:custGeom>
              <a:avLst/>
              <a:gdLst/>
              <a:ahLst/>
              <a:cxnLst/>
              <a:rect l="l" t="t" r="r" b="b"/>
              <a:pathLst>
                <a:path w="480" h="864" extrusionOk="0">
                  <a:moveTo>
                    <a:pt x="0" y="41"/>
                  </a:moveTo>
                  <a:lnTo>
                    <a:pt x="429" y="864"/>
                  </a:lnTo>
                  <a:lnTo>
                    <a:pt x="480" y="864"/>
                  </a:lnTo>
                  <a:lnTo>
                    <a:pt x="72" y="0"/>
                  </a:lnTo>
                  <a:lnTo>
                    <a:pt x="0"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7" name="Google Shape;1112;p32"/>
            <p:cNvSpPr/>
            <p:nvPr/>
          </p:nvSpPr>
          <p:spPr>
            <a:xfrm>
              <a:off x="6635786" y="3080490"/>
              <a:ext cx="201011" cy="131023"/>
            </a:xfrm>
            <a:custGeom>
              <a:avLst/>
              <a:gdLst/>
              <a:ahLst/>
              <a:cxnLst/>
              <a:rect l="l" t="t" r="r" b="b"/>
              <a:pathLst>
                <a:path w="741" h="483" extrusionOk="0">
                  <a:moveTo>
                    <a:pt x="602" y="192"/>
                  </a:moveTo>
                  <a:cubicBezTo>
                    <a:pt x="602" y="192"/>
                    <a:pt x="331" y="0"/>
                    <a:pt x="265" y="0"/>
                  </a:cubicBezTo>
                  <a:cubicBezTo>
                    <a:pt x="199" y="0"/>
                    <a:pt x="0" y="234"/>
                    <a:pt x="0" y="352"/>
                  </a:cubicBezTo>
                  <a:cubicBezTo>
                    <a:pt x="0" y="469"/>
                    <a:pt x="433" y="534"/>
                    <a:pt x="518" y="435"/>
                  </a:cubicBezTo>
                  <a:cubicBezTo>
                    <a:pt x="560" y="385"/>
                    <a:pt x="476" y="265"/>
                    <a:pt x="476" y="265"/>
                  </a:cubicBezTo>
                  <a:cubicBezTo>
                    <a:pt x="476" y="265"/>
                    <a:pt x="602" y="395"/>
                    <a:pt x="638" y="415"/>
                  </a:cubicBezTo>
                  <a:cubicBezTo>
                    <a:pt x="674" y="435"/>
                    <a:pt x="741" y="409"/>
                    <a:pt x="741" y="409"/>
                  </a:cubicBezTo>
                  <a:cubicBezTo>
                    <a:pt x="741" y="409"/>
                    <a:pt x="650" y="265"/>
                    <a:pt x="602" y="192"/>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1113;p32"/>
            <p:cNvSpPr/>
            <p:nvPr/>
          </p:nvSpPr>
          <p:spPr>
            <a:xfrm>
              <a:off x="6635786" y="3080490"/>
              <a:ext cx="201011" cy="131023"/>
            </a:xfrm>
            <a:custGeom>
              <a:avLst/>
              <a:gdLst/>
              <a:ahLst/>
              <a:cxnLst/>
              <a:rect l="l" t="t" r="r" b="b"/>
              <a:pathLst>
                <a:path w="741" h="483" extrusionOk="0">
                  <a:moveTo>
                    <a:pt x="602" y="192"/>
                  </a:moveTo>
                  <a:cubicBezTo>
                    <a:pt x="602" y="192"/>
                    <a:pt x="331" y="0"/>
                    <a:pt x="265" y="0"/>
                  </a:cubicBezTo>
                  <a:cubicBezTo>
                    <a:pt x="199" y="0"/>
                    <a:pt x="0" y="234"/>
                    <a:pt x="0" y="352"/>
                  </a:cubicBezTo>
                  <a:cubicBezTo>
                    <a:pt x="0" y="469"/>
                    <a:pt x="433" y="534"/>
                    <a:pt x="518" y="435"/>
                  </a:cubicBezTo>
                  <a:cubicBezTo>
                    <a:pt x="560" y="385"/>
                    <a:pt x="476" y="265"/>
                    <a:pt x="476" y="265"/>
                  </a:cubicBezTo>
                  <a:cubicBezTo>
                    <a:pt x="476" y="265"/>
                    <a:pt x="602" y="395"/>
                    <a:pt x="638" y="415"/>
                  </a:cubicBezTo>
                  <a:cubicBezTo>
                    <a:pt x="674" y="435"/>
                    <a:pt x="741" y="409"/>
                    <a:pt x="741" y="409"/>
                  </a:cubicBezTo>
                  <a:cubicBezTo>
                    <a:pt x="741" y="409"/>
                    <a:pt x="650" y="265"/>
                    <a:pt x="602" y="192"/>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1114;p32"/>
            <p:cNvSpPr/>
            <p:nvPr/>
          </p:nvSpPr>
          <p:spPr>
            <a:xfrm>
              <a:off x="6703604" y="3152377"/>
              <a:ext cx="61307" cy="53440"/>
            </a:xfrm>
            <a:custGeom>
              <a:avLst/>
              <a:gdLst/>
              <a:ahLst/>
              <a:cxnLst/>
              <a:rect l="l" t="t" r="r" b="b"/>
              <a:pathLst>
                <a:path w="226" h="197" extrusionOk="0">
                  <a:moveTo>
                    <a:pt x="226" y="197"/>
                  </a:moveTo>
                  <a:cubicBezTo>
                    <a:pt x="226" y="197"/>
                    <a:pt x="123" y="64"/>
                    <a:pt x="0" y="0"/>
                  </a:cubicBezTo>
                  <a:lnTo>
                    <a:pt x="226" y="197"/>
                  </a:lnTo>
                  <a:close/>
                </a:path>
              </a:pathLst>
            </a:custGeom>
            <a:noFill/>
            <a:ln w="9525" cap="flat" cmpd="sng">
              <a:solidFill>
                <a:schemeClr val="dk1"/>
              </a:solidFill>
              <a:prstDash val="solid"/>
              <a:bevel/>
              <a:headEnd type="none" w="sm" len="sm"/>
              <a:tailEnd type="none" w="sm" len="sm"/>
            </a:ln>
          </p:spPr>
          <p:txBody>
            <a:bodyPr spcFirstLastPara="1" wrap="square" lIns="92875" tIns="23025" rIns="92875"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1115;p32"/>
            <p:cNvSpPr/>
            <p:nvPr/>
          </p:nvSpPr>
          <p:spPr>
            <a:xfrm>
              <a:off x="6722321" y="3125250"/>
              <a:ext cx="42589" cy="27127"/>
            </a:xfrm>
            <a:custGeom>
              <a:avLst/>
              <a:gdLst/>
              <a:ahLst/>
              <a:cxnLst/>
              <a:rect l="l" t="t" r="r" b="b"/>
              <a:pathLst>
                <a:path w="157" h="100" extrusionOk="0">
                  <a:moveTo>
                    <a:pt x="157" y="100"/>
                  </a:moveTo>
                  <a:cubicBezTo>
                    <a:pt x="157" y="100"/>
                    <a:pt x="63" y="18"/>
                    <a:pt x="0" y="0"/>
                  </a:cubicBezTo>
                  <a:lnTo>
                    <a:pt x="157" y="10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1116;p32"/>
            <p:cNvSpPr/>
            <p:nvPr/>
          </p:nvSpPr>
          <p:spPr>
            <a:xfrm>
              <a:off x="6684886" y="3180589"/>
              <a:ext cx="51270" cy="30925"/>
            </a:xfrm>
            <a:custGeom>
              <a:avLst/>
              <a:gdLst/>
              <a:ahLst/>
              <a:cxnLst/>
              <a:rect l="l" t="t" r="r" b="b"/>
              <a:pathLst>
                <a:path w="189" h="114" extrusionOk="0">
                  <a:moveTo>
                    <a:pt x="0" y="0"/>
                  </a:moveTo>
                  <a:cubicBezTo>
                    <a:pt x="0" y="0"/>
                    <a:pt x="152" y="80"/>
                    <a:pt x="189" y="114"/>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1117;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1118;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1119;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1120;p32"/>
            <p:cNvSpPr/>
            <p:nvPr/>
          </p:nvSpPr>
          <p:spPr>
            <a:xfrm>
              <a:off x="6825675" y="2817358"/>
              <a:ext cx="336646" cy="303009"/>
            </a:xfrm>
            <a:custGeom>
              <a:avLst/>
              <a:gdLst/>
              <a:ahLst/>
              <a:cxnLst/>
              <a:rect l="l" t="t" r="r" b="b"/>
              <a:pathLst>
                <a:path w="1241" h="1117" extrusionOk="0">
                  <a:moveTo>
                    <a:pt x="762" y="0"/>
                  </a:moveTo>
                  <a:cubicBezTo>
                    <a:pt x="623" y="97"/>
                    <a:pt x="0" y="737"/>
                    <a:pt x="0" y="737"/>
                  </a:cubicBezTo>
                  <a:cubicBezTo>
                    <a:pt x="0" y="737"/>
                    <a:pt x="292" y="1069"/>
                    <a:pt x="548" y="1117"/>
                  </a:cubicBezTo>
                  <a:lnTo>
                    <a:pt x="1241" y="780"/>
                  </a:lnTo>
                  <a:lnTo>
                    <a:pt x="762" y="0"/>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1121;p32"/>
            <p:cNvSpPr/>
            <p:nvPr/>
          </p:nvSpPr>
          <p:spPr>
            <a:xfrm>
              <a:off x="6507747" y="4510626"/>
              <a:ext cx="410974" cy="218101"/>
            </a:xfrm>
            <a:custGeom>
              <a:avLst/>
              <a:gdLst/>
              <a:ahLst/>
              <a:cxnLst/>
              <a:rect l="l" t="t" r="r" b="b"/>
              <a:pathLst>
                <a:path w="1515" h="804" extrusionOk="0">
                  <a:moveTo>
                    <a:pt x="1487" y="177"/>
                  </a:moveTo>
                  <a:cubicBezTo>
                    <a:pt x="1487" y="177"/>
                    <a:pt x="1550" y="477"/>
                    <a:pt x="1487" y="700"/>
                  </a:cubicBezTo>
                  <a:cubicBezTo>
                    <a:pt x="1487" y="700"/>
                    <a:pt x="552" y="847"/>
                    <a:pt x="343" y="791"/>
                  </a:cubicBezTo>
                  <a:cubicBezTo>
                    <a:pt x="133" y="735"/>
                    <a:pt x="7" y="631"/>
                    <a:pt x="0" y="578"/>
                  </a:cubicBezTo>
                  <a:cubicBezTo>
                    <a:pt x="0" y="578"/>
                    <a:pt x="8" y="435"/>
                    <a:pt x="217" y="393"/>
                  </a:cubicBezTo>
                  <a:cubicBezTo>
                    <a:pt x="426" y="352"/>
                    <a:pt x="844" y="324"/>
                    <a:pt x="1008" y="86"/>
                  </a:cubicBezTo>
                  <a:cubicBezTo>
                    <a:pt x="1173" y="-151"/>
                    <a:pt x="1487" y="177"/>
                    <a:pt x="1487" y="177"/>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1122;p32"/>
            <p:cNvSpPr/>
            <p:nvPr/>
          </p:nvSpPr>
          <p:spPr>
            <a:xfrm>
              <a:off x="6507747" y="4510626"/>
              <a:ext cx="410974" cy="218101"/>
            </a:xfrm>
            <a:custGeom>
              <a:avLst/>
              <a:gdLst/>
              <a:ahLst/>
              <a:cxnLst/>
              <a:rect l="l" t="t" r="r" b="b"/>
              <a:pathLst>
                <a:path w="1515" h="804" extrusionOk="0">
                  <a:moveTo>
                    <a:pt x="1487" y="177"/>
                  </a:moveTo>
                  <a:cubicBezTo>
                    <a:pt x="1487" y="177"/>
                    <a:pt x="1550" y="477"/>
                    <a:pt x="1487" y="700"/>
                  </a:cubicBezTo>
                  <a:cubicBezTo>
                    <a:pt x="1487" y="700"/>
                    <a:pt x="552" y="847"/>
                    <a:pt x="343" y="791"/>
                  </a:cubicBezTo>
                  <a:cubicBezTo>
                    <a:pt x="133" y="735"/>
                    <a:pt x="7" y="631"/>
                    <a:pt x="0" y="578"/>
                  </a:cubicBezTo>
                  <a:cubicBezTo>
                    <a:pt x="0" y="578"/>
                    <a:pt x="8" y="435"/>
                    <a:pt x="217" y="393"/>
                  </a:cubicBezTo>
                  <a:cubicBezTo>
                    <a:pt x="426" y="352"/>
                    <a:pt x="844" y="324"/>
                    <a:pt x="1008" y="86"/>
                  </a:cubicBezTo>
                  <a:cubicBezTo>
                    <a:pt x="1173" y="-151"/>
                    <a:pt x="1487" y="177"/>
                    <a:pt x="1487" y="177"/>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1123;p32"/>
            <p:cNvSpPr/>
            <p:nvPr/>
          </p:nvSpPr>
          <p:spPr>
            <a:xfrm>
              <a:off x="6723949" y="3337383"/>
              <a:ext cx="979556" cy="1257879"/>
            </a:xfrm>
            <a:custGeom>
              <a:avLst/>
              <a:gdLst/>
              <a:ahLst/>
              <a:cxnLst/>
              <a:rect l="l" t="t" r="r" b="b"/>
              <a:pathLst>
                <a:path w="3611" h="4637" extrusionOk="0">
                  <a:moveTo>
                    <a:pt x="1924" y="169"/>
                  </a:moveTo>
                  <a:cubicBezTo>
                    <a:pt x="2223" y="-257"/>
                    <a:pt x="3597" y="256"/>
                    <a:pt x="3597" y="256"/>
                  </a:cubicBezTo>
                  <a:cubicBezTo>
                    <a:pt x="3597" y="256"/>
                    <a:pt x="3728" y="1281"/>
                    <a:pt x="3181" y="1554"/>
                  </a:cubicBezTo>
                  <a:cubicBezTo>
                    <a:pt x="2634" y="1828"/>
                    <a:pt x="1845" y="1813"/>
                    <a:pt x="1632" y="2035"/>
                  </a:cubicBezTo>
                  <a:lnTo>
                    <a:pt x="764" y="4596"/>
                  </a:lnTo>
                  <a:cubicBezTo>
                    <a:pt x="764" y="4596"/>
                    <a:pt x="453" y="4726"/>
                    <a:pt x="0" y="4521"/>
                  </a:cubicBezTo>
                  <a:cubicBezTo>
                    <a:pt x="0" y="4521"/>
                    <a:pt x="551" y="2587"/>
                    <a:pt x="712" y="1901"/>
                  </a:cubicBezTo>
                  <a:cubicBezTo>
                    <a:pt x="872" y="1223"/>
                    <a:pt x="1907" y="761"/>
                    <a:pt x="1907" y="761"/>
                  </a:cubicBezTo>
                  <a:cubicBezTo>
                    <a:pt x="1907" y="761"/>
                    <a:pt x="1820" y="663"/>
                    <a:pt x="1788" y="547"/>
                  </a:cubicBezTo>
                  <a:lnTo>
                    <a:pt x="1924" y="169"/>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9" name="Google Shape;1124;p32"/>
            <p:cNvSpPr/>
            <p:nvPr/>
          </p:nvSpPr>
          <p:spPr>
            <a:xfrm>
              <a:off x="7585501" y="3649343"/>
              <a:ext cx="37707" cy="29568"/>
            </a:xfrm>
            <a:custGeom>
              <a:avLst/>
              <a:gdLst/>
              <a:ahLst/>
              <a:cxnLst/>
              <a:rect l="l" t="t" r="r" b="b"/>
              <a:pathLst>
                <a:path w="139" h="109" extrusionOk="0">
                  <a:moveTo>
                    <a:pt x="139" y="0"/>
                  </a:moveTo>
                  <a:cubicBezTo>
                    <a:pt x="95" y="39"/>
                    <a:pt x="49" y="75"/>
                    <a:pt x="0" y="109"/>
                  </a:cubicBezTo>
                  <a:lnTo>
                    <a:pt x="139"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1125;p32"/>
            <p:cNvSpPr/>
            <p:nvPr/>
          </p:nvSpPr>
          <p:spPr>
            <a:xfrm>
              <a:off x="7567598" y="3423918"/>
              <a:ext cx="108508" cy="101726"/>
            </a:xfrm>
            <a:custGeom>
              <a:avLst/>
              <a:gdLst/>
              <a:ahLst/>
              <a:cxnLst/>
              <a:rect l="l" t="t" r="r" b="b"/>
              <a:pathLst>
                <a:path w="400" h="375" extrusionOk="0">
                  <a:moveTo>
                    <a:pt x="5" y="0"/>
                  </a:moveTo>
                  <a:cubicBezTo>
                    <a:pt x="5" y="0"/>
                    <a:pt x="-24" y="188"/>
                    <a:pt x="60" y="262"/>
                  </a:cubicBezTo>
                  <a:cubicBezTo>
                    <a:pt x="143" y="337"/>
                    <a:pt x="400" y="375"/>
                    <a:pt x="400" y="375"/>
                  </a:cubicBezTo>
                  <a:lnTo>
                    <a:pt x="5"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1126;p32"/>
            <p:cNvSpPr/>
            <p:nvPr/>
          </p:nvSpPr>
          <p:spPr>
            <a:xfrm>
              <a:off x="7224441" y="3426359"/>
              <a:ext cx="38792" cy="68631"/>
            </a:xfrm>
            <a:custGeom>
              <a:avLst/>
              <a:gdLst/>
              <a:ahLst/>
              <a:cxnLst/>
              <a:rect l="l" t="t" r="r" b="b"/>
              <a:pathLst>
                <a:path w="143" h="253" extrusionOk="0">
                  <a:moveTo>
                    <a:pt x="143" y="0"/>
                  </a:moveTo>
                  <a:cubicBezTo>
                    <a:pt x="143" y="0"/>
                    <a:pt x="155" y="188"/>
                    <a:pt x="79" y="179"/>
                  </a:cubicBezTo>
                  <a:cubicBezTo>
                    <a:pt x="3" y="170"/>
                    <a:pt x="0" y="253"/>
                    <a:pt x="0" y="253"/>
                  </a:cubicBezTo>
                  <a:lnTo>
                    <a:pt x="143" y="0"/>
                  </a:lnTo>
                  <a:close/>
                </a:path>
              </a:pathLst>
            </a:custGeom>
            <a:noFill/>
            <a:ln w="9525" cap="flat" cmpd="sng">
              <a:solidFill>
                <a:schemeClr val="accent4"/>
              </a:solidFill>
              <a:prstDash val="solid"/>
              <a:bevel/>
              <a:headEnd type="none" w="sm" len="sm"/>
              <a:tailEnd type="none" w="sm" len="sm"/>
            </a:ln>
          </p:spPr>
          <p:txBody>
            <a:bodyPr spcFirstLastPara="1" wrap="square" lIns="92875" tIns="43200" rIns="92875" bIns="43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1127;p32"/>
            <p:cNvSpPr/>
            <p:nvPr/>
          </p:nvSpPr>
          <p:spPr>
            <a:xfrm>
              <a:off x="7032383" y="2721057"/>
              <a:ext cx="667324" cy="711812"/>
            </a:xfrm>
            <a:custGeom>
              <a:avLst/>
              <a:gdLst/>
              <a:ahLst/>
              <a:cxnLst/>
              <a:rect l="l" t="t" r="r" b="b"/>
              <a:pathLst>
                <a:path w="2460" h="2624" extrusionOk="0">
                  <a:moveTo>
                    <a:pt x="18" y="499"/>
                  </a:moveTo>
                  <a:cubicBezTo>
                    <a:pt x="6" y="449"/>
                    <a:pt x="0" y="400"/>
                    <a:pt x="0" y="355"/>
                  </a:cubicBezTo>
                  <a:cubicBezTo>
                    <a:pt x="0" y="355"/>
                    <a:pt x="424" y="-2"/>
                    <a:pt x="968" y="0"/>
                  </a:cubicBezTo>
                  <a:cubicBezTo>
                    <a:pt x="1617" y="2"/>
                    <a:pt x="2014" y="206"/>
                    <a:pt x="2173" y="490"/>
                  </a:cubicBezTo>
                  <a:cubicBezTo>
                    <a:pt x="2424" y="939"/>
                    <a:pt x="2460" y="2528"/>
                    <a:pt x="2460" y="2528"/>
                  </a:cubicBezTo>
                  <a:cubicBezTo>
                    <a:pt x="2460" y="2528"/>
                    <a:pt x="831" y="2779"/>
                    <a:pt x="597" y="2471"/>
                  </a:cubicBezTo>
                  <a:cubicBezTo>
                    <a:pt x="557" y="2418"/>
                    <a:pt x="588" y="2039"/>
                    <a:pt x="588" y="2039"/>
                  </a:cubicBezTo>
                  <a:cubicBezTo>
                    <a:pt x="588" y="2039"/>
                    <a:pt x="406" y="1561"/>
                    <a:pt x="367" y="1190"/>
                  </a:cubicBezTo>
                  <a:cubicBezTo>
                    <a:pt x="367" y="1190"/>
                    <a:pt x="297" y="1095"/>
                    <a:pt x="218" y="960"/>
                  </a:cubicBezTo>
                  <a:cubicBezTo>
                    <a:pt x="166" y="871"/>
                    <a:pt x="110" y="765"/>
                    <a:pt x="68" y="657"/>
                  </a:cubicBezTo>
                  <a:lnTo>
                    <a:pt x="18" y="499"/>
                  </a:lnTo>
                  <a:close/>
                </a:path>
              </a:pathLst>
            </a:custGeom>
            <a:solidFill>
              <a:srgbClr val="5BE3A8"/>
            </a:solid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1128;p32"/>
            <p:cNvSpPr/>
            <p:nvPr/>
          </p:nvSpPr>
          <p:spPr>
            <a:xfrm>
              <a:off x="7032383" y="2721057"/>
              <a:ext cx="667324" cy="711812"/>
            </a:xfrm>
            <a:custGeom>
              <a:avLst/>
              <a:gdLst/>
              <a:ahLst/>
              <a:cxnLst/>
              <a:rect l="l" t="t" r="r" b="b"/>
              <a:pathLst>
                <a:path w="2460" h="2624" extrusionOk="0">
                  <a:moveTo>
                    <a:pt x="18" y="499"/>
                  </a:moveTo>
                  <a:cubicBezTo>
                    <a:pt x="6" y="449"/>
                    <a:pt x="0" y="400"/>
                    <a:pt x="0" y="355"/>
                  </a:cubicBezTo>
                  <a:cubicBezTo>
                    <a:pt x="0" y="355"/>
                    <a:pt x="424" y="-2"/>
                    <a:pt x="968" y="0"/>
                  </a:cubicBezTo>
                  <a:cubicBezTo>
                    <a:pt x="1617" y="2"/>
                    <a:pt x="2014" y="206"/>
                    <a:pt x="2173" y="490"/>
                  </a:cubicBezTo>
                  <a:cubicBezTo>
                    <a:pt x="2424" y="939"/>
                    <a:pt x="2460" y="2528"/>
                    <a:pt x="2460" y="2528"/>
                  </a:cubicBezTo>
                  <a:cubicBezTo>
                    <a:pt x="2460" y="2528"/>
                    <a:pt x="831" y="2779"/>
                    <a:pt x="597" y="2471"/>
                  </a:cubicBezTo>
                  <a:cubicBezTo>
                    <a:pt x="557" y="2418"/>
                    <a:pt x="588" y="2039"/>
                    <a:pt x="588" y="2039"/>
                  </a:cubicBezTo>
                  <a:cubicBezTo>
                    <a:pt x="588" y="2039"/>
                    <a:pt x="406" y="1561"/>
                    <a:pt x="367" y="1190"/>
                  </a:cubicBezTo>
                  <a:cubicBezTo>
                    <a:pt x="367" y="1190"/>
                    <a:pt x="297" y="1095"/>
                    <a:pt x="218" y="960"/>
                  </a:cubicBezTo>
                  <a:cubicBezTo>
                    <a:pt x="166" y="871"/>
                    <a:pt x="110" y="765"/>
                    <a:pt x="68" y="657"/>
                  </a:cubicBezTo>
                  <a:lnTo>
                    <a:pt x="18" y="499"/>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1129;p32"/>
            <p:cNvSpPr/>
            <p:nvPr/>
          </p:nvSpPr>
          <p:spPr>
            <a:xfrm>
              <a:off x="7206538" y="2960046"/>
              <a:ext cx="66732" cy="447867"/>
            </a:xfrm>
            <a:custGeom>
              <a:avLst/>
              <a:gdLst/>
              <a:ahLst/>
              <a:cxnLst/>
              <a:rect l="l" t="t" r="r" b="b"/>
              <a:pathLst>
                <a:path w="246" h="1651" extrusionOk="0">
                  <a:moveTo>
                    <a:pt x="0" y="0"/>
                  </a:moveTo>
                  <a:cubicBezTo>
                    <a:pt x="0" y="0"/>
                    <a:pt x="248" y="965"/>
                    <a:pt x="210" y="1177"/>
                  </a:cubicBezTo>
                  <a:cubicBezTo>
                    <a:pt x="191" y="1282"/>
                    <a:pt x="246" y="1391"/>
                    <a:pt x="246" y="1391"/>
                  </a:cubicBezTo>
                  <a:cubicBezTo>
                    <a:pt x="246" y="1391"/>
                    <a:pt x="133" y="1503"/>
                    <a:pt x="210" y="1651"/>
                  </a:cubicBezTo>
                  <a:lnTo>
                    <a:pt x="0" y="0"/>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1130;p32"/>
            <p:cNvSpPr/>
            <p:nvPr/>
          </p:nvSpPr>
          <p:spPr>
            <a:xfrm>
              <a:off x="7331593" y="3069910"/>
              <a:ext cx="139975" cy="106609"/>
            </a:xfrm>
            <a:custGeom>
              <a:avLst/>
              <a:gdLst/>
              <a:ahLst/>
              <a:cxnLst/>
              <a:rect l="l" t="t" r="r" b="b"/>
              <a:pathLst>
                <a:path w="516" h="393" extrusionOk="0">
                  <a:moveTo>
                    <a:pt x="198" y="393"/>
                  </a:moveTo>
                  <a:cubicBezTo>
                    <a:pt x="150" y="389"/>
                    <a:pt x="105" y="377"/>
                    <a:pt x="73" y="354"/>
                  </a:cubicBezTo>
                  <a:lnTo>
                    <a:pt x="0" y="30"/>
                  </a:lnTo>
                  <a:cubicBezTo>
                    <a:pt x="0" y="30"/>
                    <a:pt x="227" y="56"/>
                    <a:pt x="437" y="0"/>
                  </a:cubicBezTo>
                  <a:lnTo>
                    <a:pt x="516" y="354"/>
                  </a:lnTo>
                  <a:cubicBezTo>
                    <a:pt x="516" y="354"/>
                    <a:pt x="457" y="371"/>
                    <a:pt x="380" y="383"/>
                  </a:cubicBezTo>
                  <a:lnTo>
                    <a:pt x="198" y="393"/>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1131;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1132;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 name="Google Shape;1133;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1134;p32"/>
            <p:cNvSpPr/>
            <p:nvPr/>
          </p:nvSpPr>
          <p:spPr>
            <a:xfrm>
              <a:off x="7147401" y="2714275"/>
              <a:ext cx="265845" cy="303009"/>
            </a:xfrm>
            <a:custGeom>
              <a:avLst/>
              <a:gdLst/>
              <a:ahLst/>
              <a:cxnLst/>
              <a:rect l="l" t="t" r="r" b="b"/>
              <a:pathLst>
                <a:path w="980" h="1117" extrusionOk="0">
                  <a:moveTo>
                    <a:pt x="41" y="1031"/>
                  </a:moveTo>
                  <a:cubicBezTo>
                    <a:pt x="41" y="1031"/>
                    <a:pt x="-169" y="130"/>
                    <a:pt x="363" y="25"/>
                  </a:cubicBezTo>
                  <a:cubicBezTo>
                    <a:pt x="896" y="-80"/>
                    <a:pt x="1007" y="170"/>
                    <a:pt x="976" y="339"/>
                  </a:cubicBezTo>
                  <a:cubicBezTo>
                    <a:pt x="934" y="564"/>
                    <a:pt x="491" y="1117"/>
                    <a:pt x="491" y="1117"/>
                  </a:cubicBezTo>
                  <a:lnTo>
                    <a:pt x="218" y="906"/>
                  </a:lnTo>
                  <a:lnTo>
                    <a:pt x="41" y="1031"/>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1135;p32"/>
            <p:cNvSpPr/>
            <p:nvPr/>
          </p:nvSpPr>
          <p:spPr>
            <a:xfrm>
              <a:off x="6772778" y="4080120"/>
              <a:ext cx="85721" cy="310333"/>
            </a:xfrm>
            <a:custGeom>
              <a:avLst/>
              <a:gdLst/>
              <a:ahLst/>
              <a:cxnLst/>
              <a:rect l="l" t="t" r="r" b="b"/>
              <a:pathLst>
                <a:path w="316" h="1144" extrusionOk="0">
                  <a:moveTo>
                    <a:pt x="316" y="0"/>
                  </a:moveTo>
                  <a:lnTo>
                    <a:pt x="0" y="1144"/>
                  </a:lnTo>
                  <a:lnTo>
                    <a:pt x="316" y="0"/>
                  </a:lnTo>
                  <a:close/>
                </a:path>
              </a:pathLst>
            </a:custGeom>
            <a:noFill/>
            <a:ln w="9525" cap="flat" cmpd="sng">
              <a:solidFill>
                <a:schemeClr val="accent4"/>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1136;p32"/>
            <p:cNvSpPr/>
            <p:nvPr/>
          </p:nvSpPr>
          <p:spPr>
            <a:xfrm>
              <a:off x="7519312" y="3170552"/>
              <a:ext cx="196128" cy="73243"/>
            </a:xfrm>
            <a:custGeom>
              <a:avLst/>
              <a:gdLst/>
              <a:ahLst/>
              <a:cxnLst/>
              <a:rect l="l" t="t" r="r" b="b"/>
              <a:pathLst>
                <a:path w="723" h="270" extrusionOk="0">
                  <a:moveTo>
                    <a:pt x="0" y="53"/>
                  </a:moveTo>
                  <a:cubicBezTo>
                    <a:pt x="0" y="53"/>
                    <a:pt x="142" y="291"/>
                    <a:pt x="723" y="269"/>
                  </a:cubicBezTo>
                  <a:cubicBezTo>
                    <a:pt x="723" y="269"/>
                    <a:pt x="563" y="88"/>
                    <a:pt x="326" y="23"/>
                  </a:cubicBezTo>
                  <a:cubicBezTo>
                    <a:pt x="89" y="-41"/>
                    <a:pt x="0" y="53"/>
                    <a:pt x="0" y="53"/>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1137;p32"/>
            <p:cNvSpPr/>
            <p:nvPr/>
          </p:nvSpPr>
          <p:spPr>
            <a:xfrm>
              <a:off x="7519312" y="3170552"/>
              <a:ext cx="196128" cy="73243"/>
            </a:xfrm>
            <a:custGeom>
              <a:avLst/>
              <a:gdLst/>
              <a:ahLst/>
              <a:cxnLst/>
              <a:rect l="l" t="t" r="r" b="b"/>
              <a:pathLst>
                <a:path w="723" h="270" extrusionOk="0">
                  <a:moveTo>
                    <a:pt x="0" y="53"/>
                  </a:moveTo>
                  <a:cubicBezTo>
                    <a:pt x="0" y="53"/>
                    <a:pt x="142" y="291"/>
                    <a:pt x="723" y="269"/>
                  </a:cubicBezTo>
                  <a:cubicBezTo>
                    <a:pt x="723" y="269"/>
                    <a:pt x="563" y="88"/>
                    <a:pt x="326" y="23"/>
                  </a:cubicBezTo>
                  <a:cubicBezTo>
                    <a:pt x="89" y="-41"/>
                    <a:pt x="0" y="53"/>
                    <a:pt x="0" y="53"/>
                  </a:cubicBezTo>
                  <a:close/>
                </a:path>
              </a:pathLst>
            </a:custGeom>
            <a:no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1138;p32"/>
            <p:cNvSpPr/>
            <p:nvPr/>
          </p:nvSpPr>
          <p:spPr>
            <a:xfrm>
              <a:off x="6907870" y="3028949"/>
              <a:ext cx="789124" cy="388459"/>
            </a:xfrm>
            <a:custGeom>
              <a:avLst/>
              <a:gdLst/>
              <a:ahLst/>
              <a:cxnLst/>
              <a:rect l="l" t="t" r="r" b="b"/>
              <a:pathLst>
                <a:path w="2909" h="1432" extrusionOk="0">
                  <a:moveTo>
                    <a:pt x="0" y="671"/>
                  </a:moveTo>
                  <a:cubicBezTo>
                    <a:pt x="0" y="671"/>
                    <a:pt x="135" y="462"/>
                    <a:pt x="259" y="420"/>
                  </a:cubicBezTo>
                  <a:cubicBezTo>
                    <a:pt x="382" y="378"/>
                    <a:pt x="745" y="375"/>
                    <a:pt x="801" y="373"/>
                  </a:cubicBezTo>
                  <a:cubicBezTo>
                    <a:pt x="856" y="372"/>
                    <a:pt x="1854" y="625"/>
                    <a:pt x="2321" y="781"/>
                  </a:cubicBezTo>
                  <a:lnTo>
                    <a:pt x="2280" y="0"/>
                  </a:lnTo>
                  <a:lnTo>
                    <a:pt x="2909" y="50"/>
                  </a:lnTo>
                  <a:cubicBezTo>
                    <a:pt x="2909" y="50"/>
                    <a:pt x="2883" y="1003"/>
                    <a:pt x="2786" y="1255"/>
                  </a:cubicBezTo>
                  <a:cubicBezTo>
                    <a:pt x="2688" y="1507"/>
                    <a:pt x="2548" y="1446"/>
                    <a:pt x="2309" y="1343"/>
                  </a:cubicBezTo>
                  <a:cubicBezTo>
                    <a:pt x="1370" y="938"/>
                    <a:pt x="819" y="656"/>
                    <a:pt x="768" y="671"/>
                  </a:cubicBezTo>
                  <a:cubicBezTo>
                    <a:pt x="717" y="686"/>
                    <a:pt x="0" y="671"/>
                    <a:pt x="0" y="671"/>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1139;p32"/>
            <p:cNvSpPr/>
            <p:nvPr/>
          </p:nvSpPr>
          <p:spPr>
            <a:xfrm>
              <a:off x="6907870" y="3028949"/>
              <a:ext cx="789124" cy="388459"/>
            </a:xfrm>
            <a:custGeom>
              <a:avLst/>
              <a:gdLst/>
              <a:ahLst/>
              <a:cxnLst/>
              <a:rect l="l" t="t" r="r" b="b"/>
              <a:pathLst>
                <a:path w="2909" h="1432" extrusionOk="0">
                  <a:moveTo>
                    <a:pt x="0" y="671"/>
                  </a:moveTo>
                  <a:cubicBezTo>
                    <a:pt x="0" y="671"/>
                    <a:pt x="135" y="462"/>
                    <a:pt x="259" y="420"/>
                  </a:cubicBezTo>
                  <a:cubicBezTo>
                    <a:pt x="382" y="378"/>
                    <a:pt x="745" y="375"/>
                    <a:pt x="801" y="373"/>
                  </a:cubicBezTo>
                  <a:cubicBezTo>
                    <a:pt x="856" y="372"/>
                    <a:pt x="1854" y="625"/>
                    <a:pt x="2321" y="781"/>
                  </a:cubicBezTo>
                  <a:lnTo>
                    <a:pt x="2280" y="0"/>
                  </a:lnTo>
                  <a:lnTo>
                    <a:pt x="2909" y="50"/>
                  </a:lnTo>
                  <a:cubicBezTo>
                    <a:pt x="2909" y="50"/>
                    <a:pt x="2883" y="1003"/>
                    <a:pt x="2786" y="1255"/>
                  </a:cubicBezTo>
                  <a:cubicBezTo>
                    <a:pt x="2688" y="1507"/>
                    <a:pt x="2548" y="1446"/>
                    <a:pt x="2309" y="1343"/>
                  </a:cubicBezTo>
                  <a:cubicBezTo>
                    <a:pt x="1370" y="938"/>
                    <a:pt x="819" y="656"/>
                    <a:pt x="768" y="671"/>
                  </a:cubicBezTo>
                  <a:cubicBezTo>
                    <a:pt x="717" y="686"/>
                    <a:pt x="0" y="671"/>
                    <a:pt x="0" y="671"/>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1140;p32"/>
            <p:cNvSpPr/>
            <p:nvPr/>
          </p:nvSpPr>
          <p:spPr>
            <a:xfrm>
              <a:off x="7478892" y="2806236"/>
              <a:ext cx="242787" cy="437287"/>
            </a:xfrm>
            <a:custGeom>
              <a:avLst/>
              <a:gdLst/>
              <a:ahLst/>
              <a:cxnLst/>
              <a:rect l="l" t="t" r="r" b="b"/>
              <a:pathLst>
                <a:path w="895" h="1612" extrusionOk="0">
                  <a:moveTo>
                    <a:pt x="18" y="368"/>
                  </a:moveTo>
                  <a:cubicBezTo>
                    <a:pt x="2" y="436"/>
                    <a:pt x="-4" y="505"/>
                    <a:pt x="3" y="566"/>
                  </a:cubicBezTo>
                  <a:cubicBezTo>
                    <a:pt x="31" y="810"/>
                    <a:pt x="149" y="1396"/>
                    <a:pt x="149" y="1396"/>
                  </a:cubicBezTo>
                  <a:cubicBezTo>
                    <a:pt x="149" y="1396"/>
                    <a:pt x="736" y="1480"/>
                    <a:pt x="872" y="1612"/>
                  </a:cubicBezTo>
                  <a:cubicBezTo>
                    <a:pt x="872" y="1612"/>
                    <a:pt x="968" y="835"/>
                    <a:pt x="772" y="442"/>
                  </a:cubicBezTo>
                  <a:cubicBezTo>
                    <a:pt x="575" y="49"/>
                    <a:pt x="371" y="5"/>
                    <a:pt x="371" y="5"/>
                  </a:cubicBezTo>
                  <a:cubicBezTo>
                    <a:pt x="242" y="-27"/>
                    <a:pt x="126" y="93"/>
                    <a:pt x="59" y="247"/>
                  </a:cubicBezTo>
                  <a:lnTo>
                    <a:pt x="18" y="368"/>
                  </a:lnTo>
                  <a:close/>
                </a:path>
              </a:pathLst>
            </a:custGeom>
            <a:solidFill>
              <a:srgbClr val="5BE3A8"/>
            </a:solidFill>
            <a:ln w="9525" cap="flat" cmpd="sng">
              <a:solidFill>
                <a:srgbClr val="192D35"/>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1141;p32"/>
            <p:cNvSpPr/>
            <p:nvPr/>
          </p:nvSpPr>
          <p:spPr>
            <a:xfrm>
              <a:off x="7478892" y="2806236"/>
              <a:ext cx="242787" cy="437287"/>
            </a:xfrm>
            <a:custGeom>
              <a:avLst/>
              <a:gdLst/>
              <a:ahLst/>
              <a:cxnLst/>
              <a:rect l="l" t="t" r="r" b="b"/>
              <a:pathLst>
                <a:path w="895" h="1612" extrusionOk="0">
                  <a:moveTo>
                    <a:pt x="18" y="368"/>
                  </a:moveTo>
                  <a:cubicBezTo>
                    <a:pt x="2" y="436"/>
                    <a:pt x="-4" y="505"/>
                    <a:pt x="3" y="566"/>
                  </a:cubicBezTo>
                  <a:cubicBezTo>
                    <a:pt x="31" y="810"/>
                    <a:pt x="149" y="1396"/>
                    <a:pt x="149" y="1396"/>
                  </a:cubicBezTo>
                  <a:cubicBezTo>
                    <a:pt x="149" y="1396"/>
                    <a:pt x="736" y="1480"/>
                    <a:pt x="872" y="1612"/>
                  </a:cubicBezTo>
                  <a:cubicBezTo>
                    <a:pt x="872" y="1612"/>
                    <a:pt x="968" y="835"/>
                    <a:pt x="772" y="442"/>
                  </a:cubicBezTo>
                  <a:cubicBezTo>
                    <a:pt x="575" y="49"/>
                    <a:pt x="371" y="5"/>
                    <a:pt x="371" y="5"/>
                  </a:cubicBezTo>
                  <a:cubicBezTo>
                    <a:pt x="242" y="-27"/>
                    <a:pt x="126" y="93"/>
                    <a:pt x="59" y="247"/>
                  </a:cubicBezTo>
                  <a:lnTo>
                    <a:pt x="18" y="368"/>
                  </a:ln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1142;p32"/>
            <p:cNvSpPr/>
            <p:nvPr/>
          </p:nvSpPr>
          <p:spPr>
            <a:xfrm>
              <a:off x="7016920" y="2987716"/>
              <a:ext cx="81381" cy="41233"/>
            </a:xfrm>
            <a:custGeom>
              <a:avLst/>
              <a:gdLst/>
              <a:ahLst/>
              <a:cxnLst/>
              <a:rect l="l" t="t" r="r" b="b"/>
              <a:pathLst>
                <a:path w="300" h="152" extrusionOk="0">
                  <a:moveTo>
                    <a:pt x="0" y="0"/>
                  </a:moveTo>
                  <a:cubicBezTo>
                    <a:pt x="0" y="0"/>
                    <a:pt x="115" y="104"/>
                    <a:pt x="300" y="152"/>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6825" rIns="92875" bIns="6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1143;p32"/>
            <p:cNvSpPr/>
            <p:nvPr/>
          </p:nvSpPr>
          <p:spPr>
            <a:xfrm>
              <a:off x="7519312" y="2987716"/>
              <a:ext cx="130210" cy="132651"/>
            </a:xfrm>
            <a:custGeom>
              <a:avLst/>
              <a:gdLst/>
              <a:ahLst/>
              <a:cxnLst/>
              <a:rect l="l" t="t" r="r" b="b"/>
              <a:pathLst>
                <a:path w="480" h="489" extrusionOk="0">
                  <a:moveTo>
                    <a:pt x="0" y="0"/>
                  </a:moveTo>
                  <a:cubicBezTo>
                    <a:pt x="0" y="0"/>
                    <a:pt x="213" y="400"/>
                    <a:pt x="480" y="489"/>
                  </a:cubicBez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1144;p32"/>
            <p:cNvSpPr/>
            <p:nvPr/>
          </p:nvSpPr>
          <p:spPr>
            <a:xfrm>
              <a:off x="7147401" y="3823499"/>
              <a:ext cx="14920" cy="37164"/>
            </a:xfrm>
            <a:custGeom>
              <a:avLst/>
              <a:gdLst/>
              <a:ahLst/>
              <a:cxnLst/>
              <a:rect l="l" t="t" r="r" b="b"/>
              <a:pathLst>
                <a:path w="55" h="137" extrusionOk="0">
                  <a:moveTo>
                    <a:pt x="0" y="0"/>
                  </a:moveTo>
                  <a:cubicBezTo>
                    <a:pt x="0" y="0"/>
                    <a:pt x="39" y="30"/>
                    <a:pt x="55" y="137"/>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425" rIns="92875"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1145;p32"/>
            <p:cNvSpPr/>
            <p:nvPr/>
          </p:nvSpPr>
          <p:spPr>
            <a:xfrm>
              <a:off x="7108067" y="3860663"/>
              <a:ext cx="46658" cy="26856"/>
            </a:xfrm>
            <a:custGeom>
              <a:avLst/>
              <a:gdLst/>
              <a:ahLst/>
              <a:cxnLst/>
              <a:rect l="l" t="t" r="r" b="b"/>
              <a:pathLst>
                <a:path w="172" h="99" extrusionOk="0">
                  <a:moveTo>
                    <a:pt x="0" y="0"/>
                  </a:moveTo>
                  <a:cubicBezTo>
                    <a:pt x="0" y="0"/>
                    <a:pt x="108" y="6"/>
                    <a:pt x="172" y="9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1146;p32"/>
            <p:cNvSpPr/>
            <p:nvPr/>
          </p:nvSpPr>
          <p:spPr>
            <a:xfrm>
              <a:off x="6791495" y="3748900"/>
              <a:ext cx="24957" cy="59408"/>
            </a:xfrm>
            <a:custGeom>
              <a:avLst/>
              <a:gdLst/>
              <a:ahLst/>
              <a:cxnLst/>
              <a:rect l="l" t="t" r="r" b="b"/>
              <a:pathLst>
                <a:path w="92" h="219" extrusionOk="0">
                  <a:moveTo>
                    <a:pt x="0" y="0"/>
                  </a:moveTo>
                  <a:cubicBezTo>
                    <a:pt x="0" y="0"/>
                    <a:pt x="113" y="57"/>
                    <a:pt x="89" y="219"/>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30950" rIns="92875" bIns="30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1147;p32"/>
            <p:cNvSpPr/>
            <p:nvPr/>
          </p:nvSpPr>
          <p:spPr>
            <a:xfrm>
              <a:off x="6759214" y="3786606"/>
              <a:ext cx="44760" cy="47201"/>
            </a:xfrm>
            <a:custGeom>
              <a:avLst/>
              <a:gdLst/>
              <a:ahLst/>
              <a:cxnLst/>
              <a:rect l="l" t="t" r="r" b="b"/>
              <a:pathLst>
                <a:path w="165" h="174" extrusionOk="0">
                  <a:moveTo>
                    <a:pt x="0" y="0"/>
                  </a:moveTo>
                  <a:cubicBezTo>
                    <a:pt x="0" y="0"/>
                    <a:pt x="154" y="91"/>
                    <a:pt x="165" y="174"/>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14750" rIns="92875"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1148;p32"/>
            <p:cNvSpPr/>
            <p:nvPr/>
          </p:nvSpPr>
          <p:spPr>
            <a:xfrm>
              <a:off x="7243973" y="3519134"/>
              <a:ext cx="113933" cy="5697"/>
            </a:xfrm>
            <a:custGeom>
              <a:avLst/>
              <a:gdLst/>
              <a:ahLst/>
              <a:cxnLst/>
              <a:rect l="l" t="t" r="r" b="b"/>
              <a:pathLst>
                <a:path w="420" h="21" extrusionOk="0">
                  <a:moveTo>
                    <a:pt x="0" y="0"/>
                  </a:moveTo>
                  <a:cubicBezTo>
                    <a:pt x="0" y="0"/>
                    <a:pt x="343" y="48"/>
                    <a:pt x="420" y="0"/>
                  </a:cubicBezTo>
                  <a:lnTo>
                    <a:pt x="0" y="0"/>
                  </a:lnTo>
                  <a:close/>
                </a:path>
              </a:pathLst>
            </a:custGeom>
            <a:noFill/>
            <a:ln w="9525" cap="flat" cmpd="sng">
              <a:solidFill>
                <a:schemeClr val="accent4"/>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1149;p32"/>
            <p:cNvSpPr/>
            <p:nvPr/>
          </p:nvSpPr>
          <p:spPr>
            <a:xfrm>
              <a:off x="7162321" y="2699084"/>
              <a:ext cx="189075" cy="250382"/>
            </a:xfrm>
            <a:custGeom>
              <a:avLst/>
              <a:gdLst/>
              <a:ahLst/>
              <a:cxnLst/>
              <a:rect l="l" t="t" r="r" b="b"/>
              <a:pathLst>
                <a:path w="697" h="923" extrusionOk="0">
                  <a:moveTo>
                    <a:pt x="163" y="923"/>
                  </a:moveTo>
                  <a:cubicBezTo>
                    <a:pt x="163" y="923"/>
                    <a:pt x="119" y="819"/>
                    <a:pt x="127" y="661"/>
                  </a:cubicBezTo>
                  <a:cubicBezTo>
                    <a:pt x="128" y="632"/>
                    <a:pt x="131" y="602"/>
                    <a:pt x="136" y="571"/>
                  </a:cubicBezTo>
                  <a:lnTo>
                    <a:pt x="77" y="476"/>
                  </a:lnTo>
                  <a:lnTo>
                    <a:pt x="0" y="355"/>
                  </a:lnTo>
                  <a:lnTo>
                    <a:pt x="89" y="0"/>
                  </a:lnTo>
                  <a:cubicBezTo>
                    <a:pt x="89" y="0"/>
                    <a:pt x="652" y="109"/>
                    <a:pt x="695" y="266"/>
                  </a:cubicBezTo>
                  <a:cubicBezTo>
                    <a:pt x="738" y="424"/>
                    <a:pt x="163" y="923"/>
                    <a:pt x="163" y="923"/>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1150;p32"/>
            <p:cNvSpPr/>
            <p:nvPr/>
          </p:nvSpPr>
          <p:spPr>
            <a:xfrm>
              <a:off x="7162321" y="2699084"/>
              <a:ext cx="189075" cy="250382"/>
            </a:xfrm>
            <a:custGeom>
              <a:avLst/>
              <a:gdLst/>
              <a:ahLst/>
              <a:cxnLst/>
              <a:rect l="l" t="t" r="r" b="b"/>
              <a:pathLst>
                <a:path w="697" h="923" extrusionOk="0">
                  <a:moveTo>
                    <a:pt x="163" y="923"/>
                  </a:moveTo>
                  <a:cubicBezTo>
                    <a:pt x="163" y="923"/>
                    <a:pt x="119" y="819"/>
                    <a:pt x="127" y="661"/>
                  </a:cubicBezTo>
                  <a:cubicBezTo>
                    <a:pt x="128" y="632"/>
                    <a:pt x="131" y="602"/>
                    <a:pt x="136" y="571"/>
                  </a:cubicBezTo>
                  <a:lnTo>
                    <a:pt x="77" y="476"/>
                  </a:lnTo>
                  <a:lnTo>
                    <a:pt x="0" y="355"/>
                  </a:lnTo>
                  <a:lnTo>
                    <a:pt x="89" y="0"/>
                  </a:lnTo>
                  <a:cubicBezTo>
                    <a:pt x="89" y="0"/>
                    <a:pt x="652" y="109"/>
                    <a:pt x="695" y="266"/>
                  </a:cubicBezTo>
                  <a:cubicBezTo>
                    <a:pt x="738" y="424"/>
                    <a:pt x="163" y="923"/>
                    <a:pt x="163" y="923"/>
                  </a:cubicBez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1151;p32"/>
            <p:cNvSpPr/>
            <p:nvPr/>
          </p:nvSpPr>
          <p:spPr>
            <a:xfrm>
              <a:off x="6295072" y="3201476"/>
              <a:ext cx="803230" cy="58052"/>
            </a:xfrm>
            <a:custGeom>
              <a:avLst/>
              <a:gdLst/>
              <a:ahLst/>
              <a:cxnLst/>
              <a:rect l="l" t="t" r="r" b="b"/>
              <a:pathLst>
                <a:path w="2961" h="214" extrusionOk="0">
                  <a:moveTo>
                    <a:pt x="2903" y="214"/>
                  </a:moveTo>
                  <a:lnTo>
                    <a:pt x="58" y="214"/>
                  </a:lnTo>
                  <a:cubicBezTo>
                    <a:pt x="26" y="214"/>
                    <a:pt x="0" y="188"/>
                    <a:pt x="0" y="156"/>
                  </a:cubicBezTo>
                  <a:lnTo>
                    <a:pt x="0" y="57"/>
                  </a:lnTo>
                  <a:cubicBezTo>
                    <a:pt x="0" y="25"/>
                    <a:pt x="26" y="0"/>
                    <a:pt x="58" y="0"/>
                  </a:cubicBezTo>
                  <a:lnTo>
                    <a:pt x="2903" y="0"/>
                  </a:lnTo>
                  <a:cubicBezTo>
                    <a:pt x="2935" y="0"/>
                    <a:pt x="2961" y="25"/>
                    <a:pt x="2961" y="57"/>
                  </a:cubicBezTo>
                  <a:lnTo>
                    <a:pt x="2961" y="156"/>
                  </a:lnTo>
                  <a:cubicBezTo>
                    <a:pt x="2961" y="188"/>
                    <a:pt x="2935" y="214"/>
                    <a:pt x="2903" y="214"/>
                  </a:cubicBezTo>
                  <a:close/>
                </a:path>
              </a:pathLst>
            </a:custGeom>
            <a:solidFill>
              <a:srgbClr val="5BE3A8"/>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1152;p32"/>
            <p:cNvSpPr/>
            <p:nvPr/>
          </p:nvSpPr>
          <p:spPr>
            <a:xfrm>
              <a:off x="6295072" y="3201476"/>
              <a:ext cx="803230" cy="58052"/>
            </a:xfrm>
            <a:custGeom>
              <a:avLst/>
              <a:gdLst/>
              <a:ahLst/>
              <a:cxnLst/>
              <a:rect l="l" t="t" r="r" b="b"/>
              <a:pathLst>
                <a:path w="2961" h="214" extrusionOk="0">
                  <a:moveTo>
                    <a:pt x="2903" y="214"/>
                  </a:moveTo>
                  <a:lnTo>
                    <a:pt x="58" y="214"/>
                  </a:lnTo>
                  <a:cubicBezTo>
                    <a:pt x="26" y="214"/>
                    <a:pt x="0" y="188"/>
                    <a:pt x="0" y="156"/>
                  </a:cubicBezTo>
                  <a:lnTo>
                    <a:pt x="0" y="57"/>
                  </a:lnTo>
                  <a:cubicBezTo>
                    <a:pt x="0" y="25"/>
                    <a:pt x="26" y="0"/>
                    <a:pt x="58" y="0"/>
                  </a:cubicBezTo>
                  <a:lnTo>
                    <a:pt x="2903" y="0"/>
                  </a:lnTo>
                  <a:cubicBezTo>
                    <a:pt x="2935" y="0"/>
                    <a:pt x="2961" y="25"/>
                    <a:pt x="2961" y="57"/>
                  </a:cubicBezTo>
                  <a:lnTo>
                    <a:pt x="2961" y="156"/>
                  </a:lnTo>
                  <a:cubicBezTo>
                    <a:pt x="2961" y="188"/>
                    <a:pt x="2935" y="214"/>
                    <a:pt x="2903" y="214"/>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29150" rIns="92875" bIns="29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1153;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1154;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0" name="Google Shape;1155;p32"/>
            <p:cNvSpPr/>
            <p:nvPr/>
          </p:nvSpPr>
          <p:spPr>
            <a:xfrm>
              <a:off x="7447696" y="4093684"/>
              <a:ext cx="341529" cy="573736"/>
            </a:xfrm>
            <a:custGeom>
              <a:avLst/>
              <a:gdLst/>
              <a:ahLst/>
              <a:cxnLst/>
              <a:rect l="l" t="t" r="r" b="b"/>
              <a:pathLst>
                <a:path w="1259" h="2115" extrusionOk="0">
                  <a:moveTo>
                    <a:pt x="1117" y="0"/>
                  </a:moveTo>
                  <a:cubicBezTo>
                    <a:pt x="1117" y="0"/>
                    <a:pt x="680" y="258"/>
                    <a:pt x="370" y="776"/>
                  </a:cubicBezTo>
                  <a:cubicBezTo>
                    <a:pt x="59" y="1295"/>
                    <a:pt x="-187" y="2024"/>
                    <a:pt x="195" y="2115"/>
                  </a:cubicBezTo>
                  <a:lnTo>
                    <a:pt x="559" y="2102"/>
                  </a:lnTo>
                  <a:lnTo>
                    <a:pt x="1259" y="1861"/>
                  </a:lnTo>
                  <a:lnTo>
                    <a:pt x="1185" y="1719"/>
                  </a:lnTo>
                  <a:cubicBezTo>
                    <a:pt x="1185" y="1719"/>
                    <a:pt x="572" y="2044"/>
                    <a:pt x="468" y="2044"/>
                  </a:cubicBezTo>
                  <a:cubicBezTo>
                    <a:pt x="363" y="2044"/>
                    <a:pt x="227" y="2070"/>
                    <a:pt x="169" y="2028"/>
                  </a:cubicBezTo>
                  <a:cubicBezTo>
                    <a:pt x="111" y="1986"/>
                    <a:pt x="371" y="1043"/>
                    <a:pt x="925" y="729"/>
                  </a:cubicBezTo>
                  <a:cubicBezTo>
                    <a:pt x="1479" y="415"/>
                    <a:pt x="1117" y="0"/>
                    <a:pt x="1117"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1156;p32"/>
            <p:cNvSpPr/>
            <p:nvPr/>
          </p:nvSpPr>
          <p:spPr>
            <a:xfrm>
              <a:off x="7858670" y="3954251"/>
              <a:ext cx="134007" cy="55068"/>
            </a:xfrm>
            <a:custGeom>
              <a:avLst/>
              <a:gdLst/>
              <a:ahLst/>
              <a:cxnLst/>
              <a:rect l="l" t="t" r="r" b="b"/>
              <a:pathLst>
                <a:path w="494" h="203" extrusionOk="0">
                  <a:moveTo>
                    <a:pt x="0" y="174"/>
                  </a:moveTo>
                  <a:cubicBezTo>
                    <a:pt x="0" y="174"/>
                    <a:pt x="0" y="22"/>
                    <a:pt x="231" y="1"/>
                  </a:cubicBezTo>
                  <a:cubicBezTo>
                    <a:pt x="461" y="-19"/>
                    <a:pt x="494" y="203"/>
                    <a:pt x="494" y="203"/>
                  </a:cubicBezTo>
                  <a:lnTo>
                    <a:pt x="415" y="203"/>
                  </a:lnTo>
                  <a:cubicBezTo>
                    <a:pt x="415" y="203"/>
                    <a:pt x="416" y="70"/>
                    <a:pt x="247" y="59"/>
                  </a:cubicBezTo>
                  <a:cubicBezTo>
                    <a:pt x="78" y="49"/>
                    <a:pt x="84" y="203"/>
                    <a:pt x="84" y="203"/>
                  </a:cubicBezTo>
                  <a:lnTo>
                    <a:pt x="0" y="174"/>
                  </a:lnTo>
                  <a:close/>
                </a:path>
              </a:pathLst>
            </a:custGeom>
            <a:solidFill>
              <a:schemeClr val="accent3"/>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1157;p32"/>
            <p:cNvSpPr/>
            <p:nvPr/>
          </p:nvSpPr>
          <p:spPr>
            <a:xfrm>
              <a:off x="7858670" y="3954251"/>
              <a:ext cx="134007" cy="55068"/>
            </a:xfrm>
            <a:custGeom>
              <a:avLst/>
              <a:gdLst/>
              <a:ahLst/>
              <a:cxnLst/>
              <a:rect l="l" t="t" r="r" b="b"/>
              <a:pathLst>
                <a:path w="494" h="203" extrusionOk="0">
                  <a:moveTo>
                    <a:pt x="0" y="174"/>
                  </a:moveTo>
                  <a:cubicBezTo>
                    <a:pt x="0" y="174"/>
                    <a:pt x="0" y="22"/>
                    <a:pt x="231" y="1"/>
                  </a:cubicBezTo>
                  <a:cubicBezTo>
                    <a:pt x="461" y="-19"/>
                    <a:pt x="494" y="203"/>
                    <a:pt x="494" y="203"/>
                  </a:cubicBezTo>
                  <a:lnTo>
                    <a:pt x="415" y="203"/>
                  </a:lnTo>
                  <a:cubicBezTo>
                    <a:pt x="415" y="203"/>
                    <a:pt x="416" y="70"/>
                    <a:pt x="247" y="59"/>
                  </a:cubicBezTo>
                  <a:cubicBezTo>
                    <a:pt x="78" y="49"/>
                    <a:pt x="84" y="203"/>
                    <a:pt x="84" y="203"/>
                  </a:cubicBezTo>
                  <a:lnTo>
                    <a:pt x="0" y="174"/>
                  </a:lnTo>
                  <a:close/>
                </a:path>
              </a:pathLst>
            </a:custGeom>
            <a:noFill/>
            <a:ln w="9525" cap="flat" cmpd="sng">
              <a:solidFill>
                <a:schemeClr val="dk1"/>
              </a:solidFill>
              <a:prstDash val="solid"/>
              <a:bevel/>
              <a:headEnd type="none" w="sm" len="sm"/>
              <a:tailEnd type="none" w="sm" len="sm"/>
            </a:ln>
          </p:spPr>
          <p:txBody>
            <a:bodyPr spcFirstLastPara="1" wrap="square" lIns="92875" tIns="25200" rIns="92875"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 name="Google Shape;1158;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 name="Google Shape;1159;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rgbClr val="000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 name="Google Shape;1160;p32"/>
            <p:cNvSpPr/>
            <p:nvPr/>
          </p:nvSpPr>
          <p:spPr>
            <a:xfrm>
              <a:off x="7661999" y="4009319"/>
              <a:ext cx="579433" cy="658101"/>
            </a:xfrm>
            <a:custGeom>
              <a:avLst/>
              <a:gdLst/>
              <a:ahLst/>
              <a:cxnLst/>
              <a:rect l="l" t="t" r="r" b="b"/>
              <a:pathLst>
                <a:path w="2136" h="2426" extrusionOk="0">
                  <a:moveTo>
                    <a:pt x="385" y="2426"/>
                  </a:moveTo>
                  <a:cubicBezTo>
                    <a:pt x="-102" y="2426"/>
                    <a:pt x="-10" y="242"/>
                    <a:pt x="46" y="133"/>
                  </a:cubicBezTo>
                  <a:cubicBezTo>
                    <a:pt x="102" y="24"/>
                    <a:pt x="1516" y="-30"/>
                    <a:pt x="1655" y="16"/>
                  </a:cubicBezTo>
                  <a:cubicBezTo>
                    <a:pt x="1794" y="62"/>
                    <a:pt x="2353" y="2240"/>
                    <a:pt x="2045" y="2413"/>
                  </a:cubicBezTo>
                  <a:lnTo>
                    <a:pt x="385" y="2426"/>
                  </a:lnTo>
                  <a:close/>
                </a:path>
              </a:pathLst>
            </a:custGeom>
            <a:solidFill>
              <a:schemeClr val="accent5"/>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1161;p3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1162;p32"/>
            <p:cNvSpPr/>
            <p:nvPr/>
          </p:nvSpPr>
          <p:spPr>
            <a:xfrm>
              <a:off x="7674478" y="3988702"/>
              <a:ext cx="551492" cy="343428"/>
            </a:xfrm>
            <a:custGeom>
              <a:avLst/>
              <a:gdLst/>
              <a:ahLst/>
              <a:cxnLst/>
              <a:rect l="l" t="t" r="r" b="b"/>
              <a:pathLst>
                <a:path w="2033" h="1266" extrusionOk="0">
                  <a:moveTo>
                    <a:pt x="0" y="209"/>
                  </a:moveTo>
                  <a:cubicBezTo>
                    <a:pt x="176" y="246"/>
                    <a:pt x="278" y="962"/>
                    <a:pt x="515" y="1144"/>
                  </a:cubicBezTo>
                  <a:cubicBezTo>
                    <a:pt x="753" y="1326"/>
                    <a:pt x="1872" y="1286"/>
                    <a:pt x="1999" y="1144"/>
                  </a:cubicBezTo>
                  <a:cubicBezTo>
                    <a:pt x="2125" y="1001"/>
                    <a:pt x="1878" y="198"/>
                    <a:pt x="1698" y="76"/>
                  </a:cubicBezTo>
                  <a:cubicBezTo>
                    <a:pt x="1518" y="-47"/>
                    <a:pt x="1390" y="72"/>
                    <a:pt x="884" y="16"/>
                  </a:cubicBezTo>
                  <a:cubicBezTo>
                    <a:pt x="133" y="-68"/>
                    <a:pt x="0" y="209"/>
                    <a:pt x="0" y="209"/>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1163;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1164;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0" name="Google Shape;1165;p32"/>
            <p:cNvSpPr/>
            <p:nvPr/>
          </p:nvSpPr>
          <p:spPr>
            <a:xfrm>
              <a:off x="7967449" y="4155262"/>
              <a:ext cx="114476" cy="108237"/>
            </a:xfrm>
            <a:custGeom>
              <a:avLst/>
              <a:gdLst/>
              <a:ahLst/>
              <a:cxnLst/>
              <a:rect l="l" t="t" r="r" b="b"/>
              <a:pathLst>
                <a:path w="422" h="399" extrusionOk="0">
                  <a:moveTo>
                    <a:pt x="205" y="6"/>
                  </a:moveTo>
                  <a:lnTo>
                    <a:pt x="412" y="175"/>
                  </a:lnTo>
                  <a:cubicBezTo>
                    <a:pt x="424" y="185"/>
                    <a:pt x="426" y="204"/>
                    <a:pt x="415" y="215"/>
                  </a:cubicBezTo>
                  <a:lnTo>
                    <a:pt x="254" y="390"/>
                  </a:lnTo>
                  <a:cubicBezTo>
                    <a:pt x="243" y="401"/>
                    <a:pt x="226" y="401"/>
                    <a:pt x="214" y="391"/>
                  </a:cubicBezTo>
                  <a:lnTo>
                    <a:pt x="9" y="196"/>
                  </a:lnTo>
                  <a:cubicBezTo>
                    <a:pt x="-3" y="185"/>
                    <a:pt x="-3" y="166"/>
                    <a:pt x="9" y="155"/>
                  </a:cubicBezTo>
                  <a:lnTo>
                    <a:pt x="169" y="7"/>
                  </a:lnTo>
                  <a:cubicBezTo>
                    <a:pt x="179" y="-2"/>
                    <a:pt x="194" y="-3"/>
                    <a:pt x="205" y="6"/>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1166;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1167;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3" name="Google Shape;1168;p32"/>
            <p:cNvSpPr/>
            <p:nvPr/>
          </p:nvSpPr>
          <p:spPr>
            <a:xfrm>
              <a:off x="7834527" y="4386656"/>
              <a:ext cx="431048" cy="250925"/>
            </a:xfrm>
            <a:custGeom>
              <a:avLst/>
              <a:gdLst/>
              <a:ahLst/>
              <a:cxnLst/>
              <a:rect l="l" t="t" r="r" b="b"/>
              <a:pathLst>
                <a:path w="1589" h="925" extrusionOk="0">
                  <a:moveTo>
                    <a:pt x="11" y="42"/>
                  </a:moveTo>
                  <a:cubicBezTo>
                    <a:pt x="11" y="42"/>
                    <a:pt x="948" y="119"/>
                    <a:pt x="1409" y="0"/>
                  </a:cubicBezTo>
                  <a:cubicBezTo>
                    <a:pt x="1409" y="0"/>
                    <a:pt x="1499" y="63"/>
                    <a:pt x="1541" y="189"/>
                  </a:cubicBezTo>
                  <a:cubicBezTo>
                    <a:pt x="1582" y="314"/>
                    <a:pt x="1670" y="744"/>
                    <a:pt x="1409" y="854"/>
                  </a:cubicBezTo>
                  <a:cubicBezTo>
                    <a:pt x="1148" y="964"/>
                    <a:pt x="210" y="943"/>
                    <a:pt x="84" y="817"/>
                  </a:cubicBezTo>
                  <a:cubicBezTo>
                    <a:pt x="-42" y="692"/>
                    <a:pt x="11" y="42"/>
                    <a:pt x="11" y="42"/>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 name="Google Shape;1169;p3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 name="Google Shape;1170;p32"/>
            <p:cNvSpPr/>
            <p:nvPr/>
          </p:nvSpPr>
          <p:spPr>
            <a:xfrm>
              <a:off x="7837511" y="4386656"/>
              <a:ext cx="440814" cy="112035"/>
            </a:xfrm>
            <a:custGeom>
              <a:avLst/>
              <a:gdLst/>
              <a:ahLst/>
              <a:cxnLst/>
              <a:rect l="l" t="t" r="r" b="b"/>
              <a:pathLst>
                <a:path w="1625" h="413" extrusionOk="0">
                  <a:moveTo>
                    <a:pt x="0" y="42"/>
                  </a:moveTo>
                  <a:cubicBezTo>
                    <a:pt x="0" y="42"/>
                    <a:pt x="110" y="339"/>
                    <a:pt x="167" y="384"/>
                  </a:cubicBezTo>
                  <a:cubicBezTo>
                    <a:pt x="225" y="430"/>
                    <a:pt x="1443" y="430"/>
                    <a:pt x="1578" y="320"/>
                  </a:cubicBezTo>
                  <a:cubicBezTo>
                    <a:pt x="1713" y="210"/>
                    <a:pt x="1528" y="11"/>
                    <a:pt x="1398" y="0"/>
                  </a:cubicBezTo>
                  <a:cubicBezTo>
                    <a:pt x="1398" y="0"/>
                    <a:pt x="545" y="100"/>
                    <a:pt x="0" y="4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1171;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1172;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8" name="Google Shape;1173;p32"/>
            <p:cNvSpPr/>
            <p:nvPr/>
          </p:nvSpPr>
          <p:spPr>
            <a:xfrm>
              <a:off x="7640569" y="4380959"/>
              <a:ext cx="115832" cy="217559"/>
            </a:xfrm>
            <a:custGeom>
              <a:avLst/>
              <a:gdLst/>
              <a:ahLst/>
              <a:cxnLst/>
              <a:rect l="l" t="t" r="r" b="b"/>
              <a:pathLst>
                <a:path w="427" h="802" extrusionOk="0">
                  <a:moveTo>
                    <a:pt x="333" y="0"/>
                  </a:moveTo>
                  <a:cubicBezTo>
                    <a:pt x="333" y="0"/>
                    <a:pt x="364" y="624"/>
                    <a:pt x="427" y="765"/>
                  </a:cubicBezTo>
                  <a:cubicBezTo>
                    <a:pt x="427" y="765"/>
                    <a:pt x="284" y="849"/>
                    <a:pt x="125" y="765"/>
                  </a:cubicBezTo>
                  <a:cubicBezTo>
                    <a:pt x="-34" y="681"/>
                    <a:pt x="-8" y="144"/>
                    <a:pt x="24" y="146"/>
                  </a:cubicBezTo>
                  <a:cubicBezTo>
                    <a:pt x="55" y="147"/>
                    <a:pt x="333" y="0"/>
                    <a:pt x="333" y="0"/>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1174;p3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1175;p32"/>
            <p:cNvSpPr/>
            <p:nvPr/>
          </p:nvSpPr>
          <p:spPr>
            <a:xfrm>
              <a:off x="7625921" y="4380959"/>
              <a:ext cx="104981" cy="78940"/>
            </a:xfrm>
            <a:custGeom>
              <a:avLst/>
              <a:gdLst/>
              <a:ahLst/>
              <a:cxnLst/>
              <a:rect l="l" t="t" r="r" b="b"/>
              <a:pathLst>
                <a:path w="387" h="291" extrusionOk="0">
                  <a:moveTo>
                    <a:pt x="387" y="0"/>
                  </a:moveTo>
                  <a:lnTo>
                    <a:pt x="151" y="47"/>
                  </a:lnTo>
                  <a:cubicBezTo>
                    <a:pt x="151" y="47"/>
                    <a:pt x="-74" y="220"/>
                    <a:pt x="25" y="278"/>
                  </a:cubicBezTo>
                  <a:cubicBezTo>
                    <a:pt x="125" y="335"/>
                    <a:pt x="382" y="194"/>
                    <a:pt x="387" y="0"/>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1176;p32"/>
            <p:cNvSpPr/>
            <p:nvPr/>
          </p:nvSpPr>
          <p:spPr>
            <a:xfrm>
              <a:off x="6960225" y="2406926"/>
              <a:ext cx="361060" cy="453563"/>
            </a:xfrm>
            <a:custGeom>
              <a:avLst/>
              <a:gdLst/>
              <a:ahLst/>
              <a:cxnLst/>
              <a:rect l="l" t="t" r="r" b="b"/>
              <a:pathLst>
                <a:path w="1331" h="1672" extrusionOk="0">
                  <a:moveTo>
                    <a:pt x="1262" y="1109"/>
                  </a:moveTo>
                  <a:cubicBezTo>
                    <a:pt x="1436" y="649"/>
                    <a:pt x="1321" y="-131"/>
                    <a:pt x="474" y="19"/>
                  </a:cubicBezTo>
                  <a:cubicBezTo>
                    <a:pt x="-24" y="107"/>
                    <a:pt x="-82" y="707"/>
                    <a:pt x="84" y="974"/>
                  </a:cubicBezTo>
                  <a:cubicBezTo>
                    <a:pt x="251" y="1240"/>
                    <a:pt x="74" y="1249"/>
                    <a:pt x="324" y="1447"/>
                  </a:cubicBezTo>
                  <a:cubicBezTo>
                    <a:pt x="425" y="1527"/>
                    <a:pt x="506" y="1663"/>
                    <a:pt x="627" y="1671"/>
                  </a:cubicBezTo>
                  <a:cubicBezTo>
                    <a:pt x="770" y="1682"/>
                    <a:pt x="954" y="1546"/>
                    <a:pt x="1091" y="1399"/>
                  </a:cubicBezTo>
                  <a:lnTo>
                    <a:pt x="1262" y="1109"/>
                  </a:lnTo>
                  <a:close/>
                </a:path>
              </a:pathLst>
            </a:custGeom>
            <a:solidFill>
              <a:srgbClr val="CD7A6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1177;p32"/>
            <p:cNvSpPr/>
            <p:nvPr/>
          </p:nvSpPr>
          <p:spPr>
            <a:xfrm>
              <a:off x="6905157" y="2326630"/>
              <a:ext cx="464686" cy="396325"/>
            </a:xfrm>
            <a:custGeom>
              <a:avLst/>
              <a:gdLst/>
              <a:ahLst/>
              <a:cxnLst/>
              <a:rect l="l" t="t" r="r" b="b"/>
              <a:pathLst>
                <a:path w="1713" h="1461" extrusionOk="0">
                  <a:moveTo>
                    <a:pt x="943" y="798"/>
                  </a:moveTo>
                  <a:cubicBezTo>
                    <a:pt x="943" y="798"/>
                    <a:pt x="811" y="1141"/>
                    <a:pt x="487" y="1133"/>
                  </a:cubicBezTo>
                  <a:cubicBezTo>
                    <a:pt x="487" y="1133"/>
                    <a:pt x="599" y="1048"/>
                    <a:pt x="631" y="966"/>
                  </a:cubicBezTo>
                  <a:cubicBezTo>
                    <a:pt x="631" y="966"/>
                    <a:pt x="381" y="1213"/>
                    <a:pt x="131" y="1087"/>
                  </a:cubicBezTo>
                  <a:cubicBezTo>
                    <a:pt x="-119" y="962"/>
                    <a:pt x="3" y="378"/>
                    <a:pt x="387" y="147"/>
                  </a:cubicBezTo>
                  <a:cubicBezTo>
                    <a:pt x="771" y="-85"/>
                    <a:pt x="1161" y="-22"/>
                    <a:pt x="1294" y="198"/>
                  </a:cubicBezTo>
                  <a:cubicBezTo>
                    <a:pt x="1294" y="198"/>
                    <a:pt x="1562" y="173"/>
                    <a:pt x="1680" y="567"/>
                  </a:cubicBezTo>
                  <a:cubicBezTo>
                    <a:pt x="1786" y="919"/>
                    <a:pt x="1617" y="1455"/>
                    <a:pt x="1451" y="1461"/>
                  </a:cubicBezTo>
                  <a:cubicBezTo>
                    <a:pt x="1195" y="1471"/>
                    <a:pt x="1143" y="1192"/>
                    <a:pt x="1143" y="1192"/>
                  </a:cubicBezTo>
                  <a:cubicBezTo>
                    <a:pt x="1143" y="1192"/>
                    <a:pt x="990" y="1055"/>
                    <a:pt x="943" y="7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3" name="Google Shape;1178;p32"/>
            <p:cNvSpPr/>
            <p:nvPr/>
          </p:nvSpPr>
          <p:spPr>
            <a:xfrm>
              <a:off x="6905157" y="2326630"/>
              <a:ext cx="464686" cy="396325"/>
            </a:xfrm>
            <a:custGeom>
              <a:avLst/>
              <a:gdLst/>
              <a:ahLst/>
              <a:cxnLst/>
              <a:rect l="l" t="t" r="r" b="b"/>
              <a:pathLst>
                <a:path w="1713" h="1461" extrusionOk="0">
                  <a:moveTo>
                    <a:pt x="943" y="798"/>
                  </a:moveTo>
                  <a:cubicBezTo>
                    <a:pt x="943" y="798"/>
                    <a:pt x="811" y="1141"/>
                    <a:pt x="487" y="1133"/>
                  </a:cubicBezTo>
                  <a:cubicBezTo>
                    <a:pt x="487" y="1133"/>
                    <a:pt x="599" y="1048"/>
                    <a:pt x="631" y="966"/>
                  </a:cubicBezTo>
                  <a:cubicBezTo>
                    <a:pt x="631" y="966"/>
                    <a:pt x="381" y="1213"/>
                    <a:pt x="131" y="1087"/>
                  </a:cubicBezTo>
                  <a:cubicBezTo>
                    <a:pt x="-119" y="962"/>
                    <a:pt x="3" y="378"/>
                    <a:pt x="387" y="147"/>
                  </a:cubicBezTo>
                  <a:cubicBezTo>
                    <a:pt x="771" y="-85"/>
                    <a:pt x="1161" y="-22"/>
                    <a:pt x="1294" y="198"/>
                  </a:cubicBezTo>
                  <a:cubicBezTo>
                    <a:pt x="1294" y="198"/>
                    <a:pt x="1562" y="173"/>
                    <a:pt x="1680" y="567"/>
                  </a:cubicBezTo>
                  <a:cubicBezTo>
                    <a:pt x="1786" y="919"/>
                    <a:pt x="1617" y="1455"/>
                    <a:pt x="1451" y="1461"/>
                  </a:cubicBezTo>
                  <a:cubicBezTo>
                    <a:pt x="1195" y="1471"/>
                    <a:pt x="1143" y="1192"/>
                    <a:pt x="1143" y="1192"/>
                  </a:cubicBezTo>
                  <a:cubicBezTo>
                    <a:pt x="1143" y="1192"/>
                    <a:pt x="990" y="1055"/>
                    <a:pt x="943" y="798"/>
                  </a:cubicBez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1179;p32"/>
            <p:cNvSpPr/>
            <p:nvPr/>
          </p:nvSpPr>
          <p:spPr>
            <a:xfrm>
              <a:off x="4899390" y="2352130"/>
              <a:ext cx="1092947" cy="1372626"/>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1180;p32"/>
            <p:cNvSpPr/>
            <p:nvPr/>
          </p:nvSpPr>
          <p:spPr>
            <a:xfrm>
              <a:off x="4899390" y="2352130"/>
              <a:ext cx="1092947" cy="1372626"/>
            </a:xfrm>
            <a:custGeom>
              <a:avLst/>
              <a:gdLst/>
              <a:ahLst/>
              <a:cxnLst/>
              <a:rect l="l" t="t" r="r" b="b"/>
              <a:pathLst>
                <a:path w="4029" h="5060" extrusionOk="0">
                  <a:moveTo>
                    <a:pt x="4029" y="4271"/>
                  </a:moveTo>
                  <a:lnTo>
                    <a:pt x="1187" y="5060"/>
                  </a:lnTo>
                  <a:lnTo>
                    <a:pt x="0" y="790"/>
                  </a:lnTo>
                  <a:lnTo>
                    <a:pt x="1177" y="463"/>
                  </a:lnTo>
                  <a:lnTo>
                    <a:pt x="2842" y="0"/>
                  </a:lnTo>
                  <a:lnTo>
                    <a:pt x="3919" y="3875"/>
                  </a:lnTo>
                  <a:lnTo>
                    <a:pt x="4029" y="4271"/>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6" name="Google Shape;1181;p32"/>
            <p:cNvGrpSpPr/>
            <p:nvPr/>
          </p:nvGrpSpPr>
          <p:grpSpPr>
            <a:xfrm>
              <a:off x="4979143" y="2570502"/>
              <a:ext cx="861553" cy="1022688"/>
              <a:chOff x="4979143" y="2570502"/>
              <a:chExt cx="861553" cy="1022688"/>
            </a:xfrm>
          </p:grpSpPr>
          <p:sp>
            <p:nvSpPr>
              <p:cNvPr id="472" name="Google Shape;1182;p32"/>
              <p:cNvSpPr/>
              <p:nvPr/>
            </p:nvSpPr>
            <p:spPr>
              <a:xfrm>
                <a:off x="4979143" y="2570502"/>
                <a:ext cx="200469" cy="55882"/>
              </a:xfrm>
              <a:custGeom>
                <a:avLst/>
                <a:gdLst/>
                <a:ahLst/>
                <a:cxnLst/>
                <a:rect l="l" t="t" r="r" b="b"/>
                <a:pathLst>
                  <a:path w="739" h="206" extrusionOk="0">
                    <a:moveTo>
                      <a:pt x="0" y="206"/>
                    </a:moveTo>
                    <a:lnTo>
                      <a:pt x="739" y="0"/>
                    </a:lnTo>
                    <a:lnTo>
                      <a:pt x="0" y="206"/>
                    </a:lnTo>
                    <a:close/>
                  </a:path>
                </a:pathLst>
              </a:custGeom>
              <a:noFill/>
              <a:ln w="12600" cap="flat" cmpd="sng">
                <a:solidFill>
                  <a:schemeClr val="dk1"/>
                </a:solidFill>
                <a:prstDash val="solid"/>
                <a:bevel/>
                <a:headEnd type="none" w="sm" len="sm"/>
                <a:tailEnd type="none" w="sm" len="sm"/>
              </a:ln>
            </p:spPr>
            <p:txBody>
              <a:bodyPr spcFirstLastPara="1" wrap="square" lIns="96100" tIns="23025" rIns="96100" bIns="23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3" name="Google Shape;1183;p32"/>
              <p:cNvSpPr/>
              <p:nvPr/>
            </p:nvSpPr>
            <p:spPr>
              <a:xfrm>
                <a:off x="4989722" y="2626926"/>
                <a:ext cx="136449" cy="37978"/>
              </a:xfrm>
              <a:custGeom>
                <a:avLst/>
                <a:gdLst/>
                <a:ahLst/>
                <a:cxnLst/>
                <a:rect l="l" t="t" r="r" b="b"/>
                <a:pathLst>
                  <a:path w="503" h="140" extrusionOk="0">
                    <a:moveTo>
                      <a:pt x="0" y="140"/>
                    </a:moveTo>
                    <a:lnTo>
                      <a:pt x="503" y="0"/>
                    </a:lnTo>
                    <a:lnTo>
                      <a:pt x="0" y="14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1184;p32"/>
              <p:cNvSpPr/>
              <p:nvPr/>
            </p:nvSpPr>
            <p:spPr>
              <a:xfrm>
                <a:off x="5063779" y="2581895"/>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1185;p32"/>
              <p:cNvSpPr/>
              <p:nvPr/>
            </p:nvSpPr>
            <p:spPr>
              <a:xfrm>
                <a:off x="5074630" y="2620416"/>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1186;p32"/>
              <p:cNvSpPr/>
              <p:nvPr/>
            </p:nvSpPr>
            <p:spPr>
              <a:xfrm>
                <a:off x="5087108" y="2688776"/>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1187;p32"/>
              <p:cNvSpPr/>
              <p:nvPr/>
            </p:nvSpPr>
            <p:spPr>
              <a:xfrm>
                <a:off x="5100943" y="2852894"/>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1188;p32"/>
              <p:cNvSpPr/>
              <p:nvPr/>
            </p:nvSpPr>
            <p:spPr>
              <a:xfrm>
                <a:off x="5185850" y="2829023"/>
                <a:ext cx="60222" cy="60222"/>
              </a:xfrm>
              <a:custGeom>
                <a:avLst/>
                <a:gdLst/>
                <a:ahLst/>
                <a:cxnLst/>
                <a:rect l="l" t="t" r="r" b="b"/>
                <a:pathLst>
                  <a:path w="222" h="222" extrusionOk="0">
                    <a:moveTo>
                      <a:pt x="222" y="174"/>
                    </a:moveTo>
                    <a:lnTo>
                      <a:pt x="49" y="222"/>
                    </a:lnTo>
                    <a:lnTo>
                      <a:pt x="0" y="49"/>
                    </a:lnTo>
                    <a:lnTo>
                      <a:pt x="174"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1189;p32"/>
              <p:cNvSpPr/>
              <p:nvPr/>
            </p:nvSpPr>
            <p:spPr>
              <a:xfrm>
                <a:off x="5271029" y="2805422"/>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1190;p32"/>
              <p:cNvSpPr/>
              <p:nvPr/>
            </p:nvSpPr>
            <p:spPr>
              <a:xfrm>
                <a:off x="5356208" y="2781822"/>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1191;p32"/>
              <p:cNvSpPr/>
              <p:nvPr/>
            </p:nvSpPr>
            <p:spPr>
              <a:xfrm>
                <a:off x="5126171" y="2806507"/>
                <a:ext cx="577263" cy="160321"/>
              </a:xfrm>
              <a:custGeom>
                <a:avLst/>
                <a:gdLst/>
                <a:ahLst/>
                <a:cxnLst/>
                <a:rect l="l" t="t" r="r" b="b"/>
                <a:pathLst>
                  <a:path w="2128" h="591" extrusionOk="0">
                    <a:moveTo>
                      <a:pt x="0" y="591"/>
                    </a:moveTo>
                    <a:lnTo>
                      <a:pt x="2128"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2" name="Google Shape;1192;p32"/>
              <p:cNvSpPr/>
              <p:nvPr/>
            </p:nvSpPr>
            <p:spPr>
              <a:xfrm>
                <a:off x="5137022" y="2845027"/>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3" name="Google Shape;1193;p32"/>
              <p:cNvSpPr/>
              <p:nvPr/>
            </p:nvSpPr>
            <p:spPr>
              <a:xfrm>
                <a:off x="5149500" y="2913388"/>
                <a:ext cx="492084" cy="136991"/>
              </a:xfrm>
              <a:custGeom>
                <a:avLst/>
                <a:gdLst/>
                <a:ahLst/>
                <a:cxnLst/>
                <a:rect l="l" t="t" r="r" b="b"/>
                <a:pathLst>
                  <a:path w="1814" h="505" extrusionOk="0">
                    <a:moveTo>
                      <a:pt x="0" y="505"/>
                    </a:moveTo>
                    <a:lnTo>
                      <a:pt x="1814" y="0"/>
                    </a:lnTo>
                    <a:lnTo>
                      <a:pt x="0" y="505"/>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1194;p32"/>
              <p:cNvSpPr/>
              <p:nvPr/>
            </p:nvSpPr>
            <p:spPr>
              <a:xfrm>
                <a:off x="5163335" y="3077506"/>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1195;p32"/>
              <p:cNvSpPr/>
              <p:nvPr/>
            </p:nvSpPr>
            <p:spPr>
              <a:xfrm>
                <a:off x="5248242" y="3053905"/>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1196;p32"/>
              <p:cNvSpPr/>
              <p:nvPr/>
            </p:nvSpPr>
            <p:spPr>
              <a:xfrm>
                <a:off x="5333421" y="3030034"/>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1197;p32"/>
              <p:cNvSpPr/>
              <p:nvPr/>
            </p:nvSpPr>
            <p:spPr>
              <a:xfrm>
                <a:off x="5418600" y="3006433"/>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1198;p32"/>
              <p:cNvSpPr/>
              <p:nvPr/>
            </p:nvSpPr>
            <p:spPr>
              <a:xfrm>
                <a:off x="5188834" y="303111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1199;p32"/>
              <p:cNvSpPr/>
              <p:nvPr/>
            </p:nvSpPr>
            <p:spPr>
              <a:xfrm>
                <a:off x="5199414" y="3069639"/>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1200;p32"/>
              <p:cNvSpPr/>
              <p:nvPr/>
            </p:nvSpPr>
            <p:spPr>
              <a:xfrm>
                <a:off x="5211892" y="313827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1201;p32"/>
              <p:cNvSpPr/>
              <p:nvPr/>
            </p:nvSpPr>
            <p:spPr>
              <a:xfrm>
                <a:off x="5225727" y="3302118"/>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1202;p32"/>
              <p:cNvSpPr/>
              <p:nvPr/>
            </p:nvSpPr>
            <p:spPr>
              <a:xfrm>
                <a:off x="5310906" y="32785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1203;p32"/>
              <p:cNvSpPr/>
              <p:nvPr/>
            </p:nvSpPr>
            <p:spPr>
              <a:xfrm>
                <a:off x="5395813" y="3254917"/>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1204;p32"/>
              <p:cNvSpPr/>
              <p:nvPr/>
            </p:nvSpPr>
            <p:spPr>
              <a:xfrm>
                <a:off x="5480992" y="3231045"/>
                <a:ext cx="59951" cy="60222"/>
              </a:xfrm>
              <a:custGeom>
                <a:avLst/>
                <a:gdLst/>
                <a:ahLst/>
                <a:cxnLst/>
                <a:rect l="l" t="t" r="r" b="b"/>
                <a:pathLst>
                  <a:path w="221" h="222" extrusionOk="0">
                    <a:moveTo>
                      <a:pt x="221" y="174"/>
                    </a:moveTo>
                    <a:lnTo>
                      <a:pt x="48" y="222"/>
                    </a:lnTo>
                    <a:lnTo>
                      <a:pt x="0" y="49"/>
                    </a:lnTo>
                    <a:lnTo>
                      <a:pt x="173" y="0"/>
                    </a:lnTo>
                    <a:lnTo>
                      <a:pt x="221"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1205;p32"/>
              <p:cNvSpPr/>
              <p:nvPr/>
            </p:nvSpPr>
            <p:spPr>
              <a:xfrm>
                <a:off x="5252854" y="326224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1206;p32"/>
              <p:cNvSpPr/>
              <p:nvPr/>
            </p:nvSpPr>
            <p:spPr>
              <a:xfrm>
                <a:off x="5263705" y="3300761"/>
                <a:ext cx="576991" cy="160321"/>
              </a:xfrm>
              <a:custGeom>
                <a:avLst/>
                <a:gdLst/>
                <a:ahLst/>
                <a:cxnLst/>
                <a:rect l="l" t="t" r="r" b="b"/>
                <a:pathLst>
                  <a:path w="2127" h="591" extrusionOk="0">
                    <a:moveTo>
                      <a:pt x="0" y="591"/>
                    </a:moveTo>
                    <a:lnTo>
                      <a:pt x="2127" y="0"/>
                    </a:lnTo>
                    <a:lnTo>
                      <a:pt x="0" y="591"/>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1207;p32"/>
              <p:cNvSpPr/>
              <p:nvPr/>
            </p:nvSpPr>
            <p:spPr>
              <a:xfrm>
                <a:off x="5276183" y="3369121"/>
                <a:ext cx="492084" cy="136720"/>
              </a:xfrm>
              <a:custGeom>
                <a:avLst/>
                <a:gdLst/>
                <a:ahLst/>
                <a:cxnLst/>
                <a:rect l="l" t="t" r="r" b="b"/>
                <a:pathLst>
                  <a:path w="1814" h="504" extrusionOk="0">
                    <a:moveTo>
                      <a:pt x="0" y="504"/>
                    </a:moveTo>
                    <a:lnTo>
                      <a:pt x="1814" y="0"/>
                    </a:lnTo>
                    <a:lnTo>
                      <a:pt x="0" y="504"/>
                    </a:lnTo>
                    <a:close/>
                  </a:path>
                </a:pathLst>
              </a:custGeom>
              <a:noFill/>
              <a:ln w="12600" cap="flat" cmpd="sng">
                <a:solidFill>
                  <a:schemeClr val="dk1"/>
                </a:solidFill>
                <a:prstDash val="solid"/>
                <a:bevel/>
                <a:headEnd type="none" w="sm" len="sm"/>
                <a:tailEnd type="none" w="sm" len="sm"/>
              </a:ln>
            </p:spPr>
            <p:txBody>
              <a:bodyPr spcFirstLastPara="1" wrap="square" lIns="96100" tIns="51100" rIns="96100" bIns="51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1208;p32"/>
              <p:cNvSpPr/>
              <p:nvPr/>
            </p:nvSpPr>
            <p:spPr>
              <a:xfrm>
                <a:off x="5290018" y="3533240"/>
                <a:ext cx="59951" cy="59951"/>
              </a:xfrm>
              <a:custGeom>
                <a:avLst/>
                <a:gdLst/>
                <a:ahLst/>
                <a:cxnLst/>
                <a:rect l="l" t="t" r="r" b="b"/>
                <a:pathLst>
                  <a:path w="221" h="221" extrusionOk="0">
                    <a:moveTo>
                      <a:pt x="221" y="173"/>
                    </a:moveTo>
                    <a:lnTo>
                      <a:pt x="48" y="221"/>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1209;p32"/>
              <p:cNvSpPr/>
              <p:nvPr/>
            </p:nvSpPr>
            <p:spPr>
              <a:xfrm>
                <a:off x="5374925" y="3509368"/>
                <a:ext cx="60222" cy="60222"/>
              </a:xfrm>
              <a:custGeom>
                <a:avLst/>
                <a:gdLst/>
                <a:ahLst/>
                <a:cxnLst/>
                <a:rect l="l" t="t" r="r" b="b"/>
                <a:pathLst>
                  <a:path w="222" h="222" extrusionOk="0">
                    <a:moveTo>
                      <a:pt x="222" y="174"/>
                    </a:moveTo>
                    <a:lnTo>
                      <a:pt x="48" y="222"/>
                    </a:lnTo>
                    <a:lnTo>
                      <a:pt x="0" y="49"/>
                    </a:lnTo>
                    <a:lnTo>
                      <a:pt x="173" y="0"/>
                    </a:lnTo>
                    <a:lnTo>
                      <a:pt x="222" y="174"/>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1210;p32"/>
              <p:cNvSpPr/>
              <p:nvPr/>
            </p:nvSpPr>
            <p:spPr>
              <a:xfrm>
                <a:off x="5460104" y="3485768"/>
                <a:ext cx="59951" cy="60222"/>
              </a:xfrm>
              <a:custGeom>
                <a:avLst/>
                <a:gdLst/>
                <a:ahLst/>
                <a:cxnLst/>
                <a:rect l="l" t="t" r="r" b="b"/>
                <a:pathLst>
                  <a:path w="221" h="222" extrusionOk="0">
                    <a:moveTo>
                      <a:pt x="221" y="173"/>
                    </a:moveTo>
                    <a:lnTo>
                      <a:pt x="48" y="222"/>
                    </a:lnTo>
                    <a:lnTo>
                      <a:pt x="0" y="48"/>
                    </a:lnTo>
                    <a:lnTo>
                      <a:pt x="173" y="0"/>
                    </a:lnTo>
                    <a:lnTo>
                      <a:pt x="221" y="173"/>
                    </a:lnTo>
                    <a:close/>
                  </a:path>
                </a:pathLst>
              </a:custGeom>
              <a:noFill/>
              <a:ln w="9525" cap="flat" cmpd="sng">
                <a:solidFill>
                  <a:schemeClr val="dk1"/>
                </a:solidFill>
                <a:prstDash val="solid"/>
                <a:bevel/>
                <a:headEnd type="none" w="sm" len="sm"/>
                <a:tailEnd type="none" w="sm" len="sm"/>
              </a:ln>
            </p:spPr>
            <p:txBody>
              <a:bodyPr spcFirstLastPara="1" wrap="square" lIns="92875" tIns="32025" rIns="92875" bIns="32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1211;p32"/>
              <p:cNvSpPr/>
              <p:nvPr/>
            </p:nvSpPr>
            <p:spPr>
              <a:xfrm>
                <a:off x="5545011" y="3462167"/>
                <a:ext cx="60222" cy="59951"/>
              </a:xfrm>
              <a:custGeom>
                <a:avLst/>
                <a:gdLst/>
                <a:ahLst/>
                <a:cxnLst/>
                <a:rect l="l" t="t" r="r" b="b"/>
                <a:pathLst>
                  <a:path w="222" h="221" extrusionOk="0">
                    <a:moveTo>
                      <a:pt x="222" y="173"/>
                    </a:moveTo>
                    <a:lnTo>
                      <a:pt x="49" y="221"/>
                    </a:lnTo>
                    <a:lnTo>
                      <a:pt x="0" y="48"/>
                    </a:lnTo>
                    <a:lnTo>
                      <a:pt x="174" y="0"/>
                    </a:lnTo>
                    <a:lnTo>
                      <a:pt x="222" y="173"/>
                    </a:lnTo>
                    <a:close/>
                  </a:path>
                </a:pathLst>
              </a:custGeom>
              <a:noFill/>
              <a:ln w="9525" cap="flat" cmpd="sng">
                <a:solidFill>
                  <a:schemeClr val="dk1"/>
                </a:solidFill>
                <a:prstDash val="solid"/>
                <a:bevel/>
                <a:headEnd type="none" w="sm" len="sm"/>
                <a:tailEnd type="none" w="sm" len="sm"/>
              </a:ln>
            </p:spPr>
            <p:txBody>
              <a:bodyPr spcFirstLastPara="1" wrap="square" lIns="92875" tIns="31675" rIns="92875" bIns="31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77" name="Google Shape;1212;p32"/>
            <p:cNvSpPr/>
            <p:nvPr/>
          </p:nvSpPr>
          <p:spPr>
            <a:xfrm>
              <a:off x="5218674" y="2352130"/>
              <a:ext cx="743822" cy="1089963"/>
            </a:xfrm>
            <a:custGeom>
              <a:avLst/>
              <a:gdLst/>
              <a:ahLst/>
              <a:cxnLst/>
              <a:rect l="l" t="t" r="r" b="b"/>
              <a:pathLst>
                <a:path w="2742" h="4018" extrusionOk="0">
                  <a:moveTo>
                    <a:pt x="2742" y="3875"/>
                  </a:moveTo>
                  <a:lnTo>
                    <a:pt x="545" y="4018"/>
                  </a:lnTo>
                  <a:lnTo>
                    <a:pt x="0" y="463"/>
                  </a:lnTo>
                  <a:lnTo>
                    <a:pt x="1665" y="0"/>
                  </a:lnTo>
                  <a:lnTo>
                    <a:pt x="2742" y="3875"/>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8" name="Google Shape;1213;p32"/>
            <p:cNvSpPr/>
            <p:nvPr/>
          </p:nvSpPr>
          <p:spPr>
            <a:xfrm>
              <a:off x="5661115" y="2607937"/>
              <a:ext cx="862367" cy="1242417"/>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1214;p32"/>
            <p:cNvSpPr/>
            <p:nvPr/>
          </p:nvSpPr>
          <p:spPr>
            <a:xfrm>
              <a:off x="5667896" y="2607937"/>
              <a:ext cx="606017" cy="1073415"/>
            </a:xfrm>
            <a:custGeom>
              <a:avLst/>
              <a:gdLst/>
              <a:ahLst/>
              <a:cxnLst/>
              <a:rect l="l" t="t" r="r" b="b"/>
              <a:pathLst>
                <a:path w="2234" h="3957" extrusionOk="0">
                  <a:moveTo>
                    <a:pt x="2234" y="2748"/>
                  </a:moveTo>
                  <a:lnTo>
                    <a:pt x="1570" y="2802"/>
                  </a:lnTo>
                  <a:lnTo>
                    <a:pt x="1764" y="3638"/>
                  </a:lnTo>
                  <a:lnTo>
                    <a:pt x="0" y="3957"/>
                  </a:lnTo>
                  <a:lnTo>
                    <a:pt x="207" y="0"/>
                  </a:lnTo>
                  <a:lnTo>
                    <a:pt x="2062" y="97"/>
                  </a:lnTo>
                  <a:lnTo>
                    <a:pt x="2234" y="2748"/>
                  </a:ln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0" name="Google Shape;1215;p32"/>
            <p:cNvSpPr/>
            <p:nvPr/>
          </p:nvSpPr>
          <p:spPr>
            <a:xfrm>
              <a:off x="5661115" y="2607937"/>
              <a:ext cx="862367" cy="1242417"/>
            </a:xfrm>
            <a:custGeom>
              <a:avLst/>
              <a:gdLst/>
              <a:ahLst/>
              <a:cxnLst/>
              <a:rect l="l" t="t" r="r" b="b"/>
              <a:pathLst>
                <a:path w="3179" h="4580" extrusionOk="0">
                  <a:moveTo>
                    <a:pt x="3179" y="154"/>
                  </a:moveTo>
                  <a:lnTo>
                    <a:pt x="2945" y="4580"/>
                  </a:lnTo>
                  <a:lnTo>
                    <a:pt x="0" y="4425"/>
                  </a:lnTo>
                  <a:lnTo>
                    <a:pt x="25" y="3957"/>
                  </a:lnTo>
                  <a:lnTo>
                    <a:pt x="232" y="0"/>
                  </a:lnTo>
                  <a:lnTo>
                    <a:pt x="2087" y="97"/>
                  </a:lnTo>
                  <a:lnTo>
                    <a:pt x="3179" y="15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1" name="Google Shape;1216;p32"/>
            <p:cNvGrpSpPr/>
            <p:nvPr/>
          </p:nvGrpSpPr>
          <p:grpSpPr>
            <a:xfrm>
              <a:off x="6288561" y="539502"/>
              <a:ext cx="267472" cy="260148"/>
              <a:chOff x="6288561" y="539502"/>
              <a:chExt cx="267472" cy="260148"/>
            </a:xfrm>
          </p:grpSpPr>
          <p:sp>
            <p:nvSpPr>
              <p:cNvPr id="466" name="Google Shape;1217;p32"/>
              <p:cNvSpPr/>
              <p:nvPr/>
            </p:nvSpPr>
            <p:spPr>
              <a:xfrm>
                <a:off x="6296428" y="539502"/>
                <a:ext cx="110407" cy="260148"/>
              </a:xfrm>
              <a:custGeom>
                <a:avLst/>
                <a:gdLst/>
                <a:ahLst/>
                <a:cxnLst/>
                <a:rect l="l" t="t" r="r" b="b"/>
                <a:pathLst>
                  <a:path w="407" h="959" extrusionOk="0">
                    <a:moveTo>
                      <a:pt x="38" y="959"/>
                    </a:moveTo>
                    <a:cubicBezTo>
                      <a:pt x="19" y="959"/>
                      <a:pt x="12" y="937"/>
                      <a:pt x="0" y="893"/>
                    </a:cubicBezTo>
                    <a:cubicBezTo>
                      <a:pt x="-2" y="883"/>
                      <a:pt x="4" y="874"/>
                      <a:pt x="13" y="871"/>
                    </a:cubicBezTo>
                    <a:cubicBezTo>
                      <a:pt x="23" y="869"/>
                      <a:pt x="32" y="875"/>
                      <a:pt x="35" y="884"/>
                    </a:cubicBezTo>
                    <a:cubicBezTo>
                      <a:pt x="35" y="885"/>
                      <a:pt x="35" y="885"/>
                      <a:pt x="35" y="886"/>
                    </a:cubicBezTo>
                    <a:cubicBezTo>
                      <a:pt x="38" y="862"/>
                      <a:pt x="41" y="832"/>
                      <a:pt x="44" y="801"/>
                    </a:cubicBezTo>
                    <a:cubicBezTo>
                      <a:pt x="56" y="681"/>
                      <a:pt x="74" y="500"/>
                      <a:pt x="118" y="301"/>
                    </a:cubicBezTo>
                    <a:cubicBezTo>
                      <a:pt x="157" y="123"/>
                      <a:pt x="214" y="23"/>
                      <a:pt x="286" y="3"/>
                    </a:cubicBezTo>
                    <a:cubicBezTo>
                      <a:pt x="350" y="-13"/>
                      <a:pt x="400" y="38"/>
                      <a:pt x="402" y="40"/>
                    </a:cubicBezTo>
                    <a:cubicBezTo>
                      <a:pt x="408" y="47"/>
                      <a:pt x="408" y="58"/>
                      <a:pt x="401" y="65"/>
                    </a:cubicBezTo>
                    <a:cubicBezTo>
                      <a:pt x="394" y="71"/>
                      <a:pt x="382" y="71"/>
                      <a:pt x="376" y="64"/>
                    </a:cubicBezTo>
                    <a:cubicBezTo>
                      <a:pt x="375" y="63"/>
                      <a:pt x="339" y="25"/>
                      <a:pt x="295" y="37"/>
                    </a:cubicBezTo>
                    <a:cubicBezTo>
                      <a:pt x="255" y="48"/>
                      <a:pt x="197" y="104"/>
                      <a:pt x="152" y="308"/>
                    </a:cubicBezTo>
                    <a:cubicBezTo>
                      <a:pt x="109" y="506"/>
                      <a:pt x="91" y="685"/>
                      <a:pt x="79" y="804"/>
                    </a:cubicBezTo>
                    <a:cubicBezTo>
                      <a:pt x="66" y="934"/>
                      <a:pt x="64" y="957"/>
                      <a:pt x="40" y="959"/>
                    </a:cubicBezTo>
                    <a:cubicBezTo>
                      <a:pt x="39" y="959"/>
                      <a:pt x="39" y="959"/>
                      <a:pt x="38" y="9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1218;p32"/>
              <p:cNvSpPr/>
              <p:nvPr/>
            </p:nvSpPr>
            <p:spPr>
              <a:xfrm>
                <a:off x="6288561" y="625224"/>
                <a:ext cx="88977" cy="42318"/>
              </a:xfrm>
              <a:custGeom>
                <a:avLst/>
                <a:gdLst/>
                <a:ahLst/>
                <a:cxnLst/>
                <a:rect l="l" t="t" r="r" b="b"/>
                <a:pathLst>
                  <a:path w="328" h="156" extrusionOk="0">
                    <a:moveTo>
                      <a:pt x="17" y="156"/>
                    </a:moveTo>
                    <a:cubicBezTo>
                      <a:pt x="10" y="156"/>
                      <a:pt x="4" y="152"/>
                      <a:pt x="1" y="145"/>
                    </a:cubicBezTo>
                    <a:cubicBezTo>
                      <a:pt x="-3" y="136"/>
                      <a:pt x="1" y="125"/>
                      <a:pt x="10" y="122"/>
                    </a:cubicBezTo>
                    <a:lnTo>
                      <a:pt x="303" y="2"/>
                    </a:lnTo>
                    <a:cubicBezTo>
                      <a:pt x="313" y="-2"/>
                      <a:pt x="323" y="2"/>
                      <a:pt x="326" y="11"/>
                    </a:cubicBezTo>
                    <a:cubicBezTo>
                      <a:pt x="330" y="20"/>
                      <a:pt x="326" y="31"/>
                      <a:pt x="317" y="34"/>
                    </a:cubicBezTo>
                    <a:lnTo>
                      <a:pt x="24" y="154"/>
                    </a:lnTo>
                    <a:cubicBezTo>
                      <a:pt x="22" y="155"/>
                      <a:pt x="19" y="156"/>
                      <a:pt x="17" y="156"/>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1219;p32"/>
              <p:cNvSpPr/>
              <p:nvPr/>
            </p:nvSpPr>
            <p:spPr>
              <a:xfrm>
                <a:off x="6418499" y="586161"/>
                <a:ext cx="48829" cy="149741"/>
              </a:xfrm>
              <a:custGeom>
                <a:avLst/>
                <a:gdLst/>
                <a:ahLst/>
                <a:cxnLst/>
                <a:rect l="l" t="t" r="r" b="b"/>
                <a:pathLst>
                  <a:path w="180" h="552" extrusionOk="0">
                    <a:moveTo>
                      <a:pt x="162" y="552"/>
                    </a:moveTo>
                    <a:cubicBezTo>
                      <a:pt x="159" y="552"/>
                      <a:pt x="156" y="551"/>
                      <a:pt x="153" y="549"/>
                    </a:cubicBezTo>
                    <a:cubicBezTo>
                      <a:pt x="-122" y="389"/>
                      <a:pt x="56" y="14"/>
                      <a:pt x="58" y="10"/>
                    </a:cubicBezTo>
                    <a:cubicBezTo>
                      <a:pt x="62" y="1"/>
                      <a:pt x="72" y="-2"/>
                      <a:pt x="81" y="2"/>
                    </a:cubicBezTo>
                    <a:cubicBezTo>
                      <a:pt x="90" y="6"/>
                      <a:pt x="94" y="17"/>
                      <a:pt x="89" y="26"/>
                    </a:cubicBezTo>
                    <a:cubicBezTo>
                      <a:pt x="89" y="27"/>
                      <a:pt x="47" y="115"/>
                      <a:pt x="36" y="221"/>
                    </a:cubicBezTo>
                    <a:cubicBezTo>
                      <a:pt x="23" y="359"/>
                      <a:pt x="68" y="459"/>
                      <a:pt x="171" y="519"/>
                    </a:cubicBezTo>
                    <a:cubicBezTo>
                      <a:pt x="180" y="524"/>
                      <a:pt x="182" y="534"/>
                      <a:pt x="178" y="543"/>
                    </a:cubicBezTo>
                    <a:cubicBezTo>
                      <a:pt x="174" y="549"/>
                      <a:pt x="168" y="552"/>
                      <a:pt x="162" y="5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1220;p32"/>
              <p:cNvSpPr/>
              <p:nvPr/>
            </p:nvSpPr>
            <p:spPr>
              <a:xfrm>
                <a:off x="6501237" y="558763"/>
                <a:ext cx="54797" cy="147300"/>
              </a:xfrm>
              <a:custGeom>
                <a:avLst/>
                <a:gdLst/>
                <a:ahLst/>
                <a:cxnLst/>
                <a:rect l="l" t="t" r="r" b="b"/>
                <a:pathLst>
                  <a:path w="202" h="543" extrusionOk="0">
                    <a:moveTo>
                      <a:pt x="126" y="543"/>
                    </a:moveTo>
                    <a:cubicBezTo>
                      <a:pt x="123" y="543"/>
                      <a:pt x="120" y="542"/>
                      <a:pt x="118" y="541"/>
                    </a:cubicBezTo>
                    <a:cubicBezTo>
                      <a:pt x="109" y="536"/>
                      <a:pt x="106" y="526"/>
                      <a:pt x="110" y="517"/>
                    </a:cubicBezTo>
                    <a:cubicBezTo>
                      <a:pt x="182" y="379"/>
                      <a:pt x="187" y="255"/>
                      <a:pt x="125" y="150"/>
                    </a:cubicBezTo>
                    <a:cubicBezTo>
                      <a:pt x="78" y="71"/>
                      <a:pt x="10" y="33"/>
                      <a:pt x="9" y="32"/>
                    </a:cubicBezTo>
                    <a:cubicBezTo>
                      <a:pt x="1" y="28"/>
                      <a:pt x="-2" y="17"/>
                      <a:pt x="2" y="9"/>
                    </a:cubicBezTo>
                    <a:cubicBezTo>
                      <a:pt x="7" y="0"/>
                      <a:pt x="18" y="-3"/>
                      <a:pt x="26" y="2"/>
                    </a:cubicBezTo>
                    <a:cubicBezTo>
                      <a:pt x="29" y="3"/>
                      <a:pt x="328" y="175"/>
                      <a:pt x="141" y="533"/>
                    </a:cubicBezTo>
                    <a:cubicBezTo>
                      <a:pt x="138" y="540"/>
                      <a:pt x="132" y="543"/>
                      <a:pt x="126" y="5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1221;p32"/>
              <p:cNvSpPr/>
              <p:nvPr/>
            </p:nvSpPr>
            <p:spPr>
              <a:xfrm>
                <a:off x="6447254" y="619527"/>
                <a:ext cx="65919" cy="50727"/>
              </a:xfrm>
              <a:custGeom>
                <a:avLst/>
                <a:gdLst/>
                <a:ahLst/>
                <a:cxnLst/>
                <a:rect l="l" t="t" r="r" b="b"/>
                <a:pathLst>
                  <a:path w="243" h="187" extrusionOk="0">
                    <a:moveTo>
                      <a:pt x="226" y="187"/>
                    </a:moveTo>
                    <a:cubicBezTo>
                      <a:pt x="222" y="187"/>
                      <a:pt x="219" y="185"/>
                      <a:pt x="215" y="183"/>
                    </a:cubicBezTo>
                    <a:lnTo>
                      <a:pt x="7" y="32"/>
                    </a:lnTo>
                    <a:cubicBezTo>
                      <a:pt x="-1" y="26"/>
                      <a:pt x="-2" y="15"/>
                      <a:pt x="3" y="7"/>
                    </a:cubicBezTo>
                    <a:cubicBezTo>
                      <a:pt x="9" y="-1"/>
                      <a:pt x="20" y="-2"/>
                      <a:pt x="28" y="3"/>
                    </a:cubicBezTo>
                    <a:lnTo>
                      <a:pt x="236" y="155"/>
                    </a:lnTo>
                    <a:cubicBezTo>
                      <a:pt x="244" y="160"/>
                      <a:pt x="246" y="171"/>
                      <a:pt x="240" y="179"/>
                    </a:cubicBezTo>
                    <a:cubicBezTo>
                      <a:pt x="237" y="184"/>
                      <a:pt x="231" y="187"/>
                      <a:pt x="226" y="187"/>
                    </a:cubicBezTo>
                    <a:close/>
                  </a:path>
                </a:pathLst>
              </a:custGeom>
              <a:solidFill>
                <a:schemeClr val="dk1"/>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1222;p32"/>
              <p:cNvSpPr/>
              <p:nvPr/>
            </p:nvSpPr>
            <p:spPr>
              <a:xfrm>
                <a:off x="6447525" y="601352"/>
                <a:ext cx="53440" cy="79753"/>
              </a:xfrm>
              <a:custGeom>
                <a:avLst/>
                <a:gdLst/>
                <a:ahLst/>
                <a:cxnLst/>
                <a:rect l="l" t="t" r="r" b="b"/>
                <a:pathLst>
                  <a:path w="197" h="294" extrusionOk="0">
                    <a:moveTo>
                      <a:pt x="17" y="294"/>
                    </a:moveTo>
                    <a:cubicBezTo>
                      <a:pt x="14" y="294"/>
                      <a:pt x="11" y="293"/>
                      <a:pt x="8" y="291"/>
                    </a:cubicBezTo>
                    <a:cubicBezTo>
                      <a:pt x="-1" y="286"/>
                      <a:pt x="-3" y="275"/>
                      <a:pt x="2" y="267"/>
                    </a:cubicBezTo>
                    <a:lnTo>
                      <a:pt x="164" y="9"/>
                    </a:lnTo>
                    <a:cubicBezTo>
                      <a:pt x="169" y="0"/>
                      <a:pt x="181" y="-2"/>
                      <a:pt x="190" y="3"/>
                    </a:cubicBezTo>
                    <a:cubicBezTo>
                      <a:pt x="198" y="8"/>
                      <a:pt x="200" y="19"/>
                      <a:pt x="195" y="27"/>
                    </a:cubicBezTo>
                    <a:lnTo>
                      <a:pt x="32" y="285"/>
                    </a:lnTo>
                    <a:cubicBezTo>
                      <a:pt x="29" y="291"/>
                      <a:pt x="23" y="294"/>
                      <a:pt x="1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2" name="Google Shape;1223;p32"/>
            <p:cNvGrpSpPr/>
            <p:nvPr/>
          </p:nvGrpSpPr>
          <p:grpSpPr>
            <a:xfrm>
              <a:off x="4646295" y="3088628"/>
              <a:ext cx="309248" cy="225697"/>
              <a:chOff x="4646295" y="3088628"/>
              <a:chExt cx="309248" cy="225697"/>
            </a:xfrm>
          </p:grpSpPr>
          <p:sp>
            <p:nvSpPr>
              <p:cNvPr id="461" name="Google Shape;1224;p32"/>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1225;p32"/>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3" name="Google Shape;1226;p32"/>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4" name="Google Shape;1227;p32"/>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5" name="Google Shape;1228;p32"/>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3" name="Google Shape;1229;p32"/>
            <p:cNvGrpSpPr/>
            <p:nvPr/>
          </p:nvGrpSpPr>
          <p:grpSpPr>
            <a:xfrm>
              <a:off x="6729374" y="1039453"/>
              <a:ext cx="330949" cy="223527"/>
              <a:chOff x="6729374" y="1039453"/>
              <a:chExt cx="330949" cy="223527"/>
            </a:xfrm>
          </p:grpSpPr>
          <p:sp>
            <p:nvSpPr>
              <p:cNvPr id="458" name="Google Shape;1230;p32"/>
              <p:cNvSpPr/>
              <p:nvPr/>
            </p:nvSpPr>
            <p:spPr>
              <a:xfrm>
                <a:off x="6729374" y="1039453"/>
                <a:ext cx="330949" cy="202367"/>
              </a:xfrm>
              <a:custGeom>
                <a:avLst/>
                <a:gdLst/>
                <a:ahLst/>
                <a:cxnLst/>
                <a:rect l="l" t="t" r="r" b="b"/>
                <a:pathLst>
                  <a:path w="1220" h="746" extrusionOk="0">
                    <a:moveTo>
                      <a:pt x="199" y="746"/>
                    </a:moveTo>
                    <a:cubicBezTo>
                      <a:pt x="197" y="746"/>
                      <a:pt x="196" y="746"/>
                      <a:pt x="194" y="745"/>
                    </a:cubicBezTo>
                    <a:cubicBezTo>
                      <a:pt x="187" y="743"/>
                      <a:pt x="181" y="736"/>
                      <a:pt x="181" y="728"/>
                    </a:cubicBezTo>
                    <a:lnTo>
                      <a:pt x="179" y="339"/>
                    </a:lnTo>
                    <a:lnTo>
                      <a:pt x="16" y="312"/>
                    </a:lnTo>
                    <a:cubicBezTo>
                      <a:pt x="6" y="311"/>
                      <a:pt x="-1" y="302"/>
                      <a:pt x="1" y="292"/>
                    </a:cubicBezTo>
                    <a:cubicBezTo>
                      <a:pt x="3" y="282"/>
                      <a:pt x="12" y="276"/>
                      <a:pt x="21" y="277"/>
                    </a:cubicBezTo>
                    <a:lnTo>
                      <a:pt x="199" y="307"/>
                    </a:lnTo>
                    <a:cubicBezTo>
                      <a:pt x="207" y="308"/>
                      <a:pt x="214" y="315"/>
                      <a:pt x="214" y="324"/>
                    </a:cubicBezTo>
                    <a:lnTo>
                      <a:pt x="216" y="660"/>
                    </a:lnTo>
                    <a:lnTo>
                      <a:pt x="573" y="9"/>
                    </a:lnTo>
                    <a:cubicBezTo>
                      <a:pt x="576" y="3"/>
                      <a:pt x="583" y="-1"/>
                      <a:pt x="591" y="0"/>
                    </a:cubicBezTo>
                    <a:lnTo>
                      <a:pt x="1205" y="101"/>
                    </a:lnTo>
                    <a:cubicBezTo>
                      <a:pt x="1215" y="103"/>
                      <a:pt x="1221" y="112"/>
                      <a:pt x="1220" y="122"/>
                    </a:cubicBezTo>
                    <a:cubicBezTo>
                      <a:pt x="1218" y="131"/>
                      <a:pt x="1209" y="138"/>
                      <a:pt x="1200" y="136"/>
                    </a:cubicBezTo>
                    <a:lnTo>
                      <a:pt x="598" y="37"/>
                    </a:lnTo>
                    <a:lnTo>
                      <a:pt x="214" y="737"/>
                    </a:lnTo>
                    <a:cubicBezTo>
                      <a:pt x="211" y="742"/>
                      <a:pt x="205" y="746"/>
                      <a:pt x="199" y="74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1231;p32"/>
              <p:cNvSpPr/>
              <p:nvPr/>
            </p:nvSpPr>
            <p:spPr>
              <a:xfrm>
                <a:off x="6902173" y="1123818"/>
                <a:ext cx="83009" cy="139162"/>
              </a:xfrm>
              <a:custGeom>
                <a:avLst/>
                <a:gdLst/>
                <a:ahLst/>
                <a:cxnLst/>
                <a:rect l="l" t="t" r="r" b="b"/>
                <a:pathLst>
                  <a:path w="306" h="513" extrusionOk="0">
                    <a:moveTo>
                      <a:pt x="289" y="513"/>
                    </a:moveTo>
                    <a:cubicBezTo>
                      <a:pt x="283" y="513"/>
                      <a:pt x="277" y="509"/>
                      <a:pt x="273" y="504"/>
                    </a:cubicBezTo>
                    <a:lnTo>
                      <a:pt x="3" y="27"/>
                    </a:lnTo>
                    <a:cubicBezTo>
                      <a:pt x="-2" y="18"/>
                      <a:pt x="1" y="7"/>
                      <a:pt x="10" y="2"/>
                    </a:cubicBezTo>
                    <a:cubicBezTo>
                      <a:pt x="18" y="-2"/>
                      <a:pt x="29" y="1"/>
                      <a:pt x="34" y="9"/>
                    </a:cubicBezTo>
                    <a:lnTo>
                      <a:pt x="304" y="486"/>
                    </a:lnTo>
                    <a:cubicBezTo>
                      <a:pt x="309" y="495"/>
                      <a:pt x="306" y="505"/>
                      <a:pt x="297" y="510"/>
                    </a:cubicBezTo>
                    <a:cubicBezTo>
                      <a:pt x="295" y="512"/>
                      <a:pt x="292" y="513"/>
                      <a:pt x="289"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0" name="Google Shape;1232;p32"/>
              <p:cNvSpPr/>
              <p:nvPr/>
            </p:nvSpPr>
            <p:spPr>
              <a:xfrm>
                <a:off x="6863110" y="1139009"/>
                <a:ext cx="140789" cy="105253"/>
              </a:xfrm>
              <a:custGeom>
                <a:avLst/>
                <a:gdLst/>
                <a:ahLst/>
                <a:cxnLst/>
                <a:rect l="l" t="t" r="r" b="b"/>
                <a:pathLst>
                  <a:path w="519" h="388" extrusionOk="0">
                    <a:moveTo>
                      <a:pt x="18" y="388"/>
                    </a:moveTo>
                    <a:cubicBezTo>
                      <a:pt x="13" y="388"/>
                      <a:pt x="8" y="386"/>
                      <a:pt x="4" y="381"/>
                    </a:cubicBezTo>
                    <a:cubicBezTo>
                      <a:pt x="-2" y="373"/>
                      <a:pt x="0" y="362"/>
                      <a:pt x="8" y="356"/>
                    </a:cubicBezTo>
                    <a:lnTo>
                      <a:pt x="492" y="3"/>
                    </a:lnTo>
                    <a:cubicBezTo>
                      <a:pt x="500" y="-2"/>
                      <a:pt x="511" y="-1"/>
                      <a:pt x="516" y="7"/>
                    </a:cubicBezTo>
                    <a:cubicBezTo>
                      <a:pt x="522" y="15"/>
                      <a:pt x="520" y="26"/>
                      <a:pt x="513" y="32"/>
                    </a:cubicBezTo>
                    <a:lnTo>
                      <a:pt x="29" y="385"/>
                    </a:lnTo>
                    <a:cubicBezTo>
                      <a:pt x="26" y="387"/>
                      <a:pt x="22" y="388"/>
                      <a:pt x="18" y="3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 name="Google Shape;1233;p32"/>
            <p:cNvGrpSpPr/>
            <p:nvPr/>
          </p:nvGrpSpPr>
          <p:grpSpPr>
            <a:xfrm>
              <a:off x="5999388" y="1257826"/>
              <a:ext cx="150826" cy="125327"/>
              <a:chOff x="5999388" y="1257826"/>
              <a:chExt cx="150826" cy="125327"/>
            </a:xfrm>
          </p:grpSpPr>
          <p:sp>
            <p:nvSpPr>
              <p:cNvPr id="456" name="Google Shape;1234;p32"/>
              <p:cNvSpPr/>
              <p:nvPr/>
            </p:nvSpPr>
            <p:spPr>
              <a:xfrm>
                <a:off x="5999388" y="1302857"/>
                <a:ext cx="96030" cy="80296"/>
              </a:xfrm>
              <a:custGeom>
                <a:avLst/>
                <a:gdLst/>
                <a:ahLst/>
                <a:cxnLst/>
                <a:rect l="l" t="t" r="r" b="b"/>
                <a:pathLst>
                  <a:path w="354" h="296" extrusionOk="0">
                    <a:moveTo>
                      <a:pt x="336" y="296"/>
                    </a:moveTo>
                    <a:cubicBezTo>
                      <a:pt x="334" y="296"/>
                      <a:pt x="333" y="296"/>
                      <a:pt x="332" y="296"/>
                    </a:cubicBezTo>
                    <a:cubicBezTo>
                      <a:pt x="318" y="293"/>
                      <a:pt x="307" y="284"/>
                      <a:pt x="299" y="271"/>
                    </a:cubicBezTo>
                    <a:cubicBezTo>
                      <a:pt x="283" y="243"/>
                      <a:pt x="284" y="193"/>
                      <a:pt x="291" y="144"/>
                    </a:cubicBezTo>
                    <a:cubicBezTo>
                      <a:pt x="235" y="222"/>
                      <a:pt x="155" y="298"/>
                      <a:pt x="90" y="296"/>
                    </a:cubicBezTo>
                    <a:cubicBezTo>
                      <a:pt x="63" y="296"/>
                      <a:pt x="26" y="281"/>
                      <a:pt x="7" y="217"/>
                    </a:cubicBezTo>
                    <a:cubicBezTo>
                      <a:pt x="-16" y="135"/>
                      <a:pt x="14" y="66"/>
                      <a:pt x="90" y="28"/>
                    </a:cubicBezTo>
                    <a:cubicBezTo>
                      <a:pt x="163" y="-10"/>
                      <a:pt x="262" y="-8"/>
                      <a:pt x="293" y="32"/>
                    </a:cubicBezTo>
                    <a:cubicBezTo>
                      <a:pt x="299" y="39"/>
                      <a:pt x="297" y="51"/>
                      <a:pt x="290" y="57"/>
                    </a:cubicBezTo>
                    <a:cubicBezTo>
                      <a:pt x="282" y="63"/>
                      <a:pt x="271" y="61"/>
                      <a:pt x="265" y="54"/>
                    </a:cubicBezTo>
                    <a:cubicBezTo>
                      <a:pt x="248" y="32"/>
                      <a:pt x="170" y="26"/>
                      <a:pt x="106" y="59"/>
                    </a:cubicBezTo>
                    <a:cubicBezTo>
                      <a:pt x="64" y="81"/>
                      <a:pt x="18" y="124"/>
                      <a:pt x="41" y="207"/>
                    </a:cubicBezTo>
                    <a:cubicBezTo>
                      <a:pt x="57" y="260"/>
                      <a:pt x="82" y="261"/>
                      <a:pt x="91" y="261"/>
                    </a:cubicBezTo>
                    <a:lnTo>
                      <a:pt x="92" y="261"/>
                    </a:lnTo>
                    <a:cubicBezTo>
                      <a:pt x="166" y="261"/>
                      <a:pt x="289" y="110"/>
                      <a:pt x="319" y="20"/>
                    </a:cubicBezTo>
                    <a:cubicBezTo>
                      <a:pt x="322" y="11"/>
                      <a:pt x="332" y="6"/>
                      <a:pt x="341" y="9"/>
                    </a:cubicBezTo>
                    <a:cubicBezTo>
                      <a:pt x="350" y="12"/>
                      <a:pt x="355" y="22"/>
                      <a:pt x="352" y="31"/>
                    </a:cubicBezTo>
                    <a:cubicBezTo>
                      <a:pt x="332" y="98"/>
                      <a:pt x="308" y="217"/>
                      <a:pt x="329" y="253"/>
                    </a:cubicBezTo>
                    <a:cubicBezTo>
                      <a:pt x="333" y="259"/>
                      <a:pt x="337" y="261"/>
                      <a:pt x="339" y="261"/>
                    </a:cubicBezTo>
                    <a:cubicBezTo>
                      <a:pt x="349" y="264"/>
                      <a:pt x="355" y="273"/>
                      <a:pt x="353" y="282"/>
                    </a:cubicBezTo>
                    <a:cubicBezTo>
                      <a:pt x="351" y="291"/>
                      <a:pt x="344" y="296"/>
                      <a:pt x="336" y="29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7" name="Google Shape;1235;p32"/>
              <p:cNvSpPr/>
              <p:nvPr/>
            </p:nvSpPr>
            <p:spPr>
              <a:xfrm>
                <a:off x="6108981" y="1257826"/>
                <a:ext cx="41233" cy="66461"/>
              </a:xfrm>
              <a:custGeom>
                <a:avLst/>
                <a:gdLst/>
                <a:ahLst/>
                <a:cxnLst/>
                <a:rect l="l" t="t" r="r" b="b"/>
                <a:pathLst>
                  <a:path w="152" h="245" extrusionOk="0">
                    <a:moveTo>
                      <a:pt x="57" y="189"/>
                    </a:moveTo>
                    <a:cubicBezTo>
                      <a:pt x="59" y="189"/>
                      <a:pt x="61" y="189"/>
                      <a:pt x="62" y="190"/>
                    </a:cubicBezTo>
                    <a:cubicBezTo>
                      <a:pt x="81" y="195"/>
                      <a:pt x="97" y="192"/>
                      <a:pt x="108" y="180"/>
                    </a:cubicBezTo>
                    <a:cubicBezTo>
                      <a:pt x="115" y="171"/>
                      <a:pt x="118" y="158"/>
                      <a:pt x="114" y="149"/>
                    </a:cubicBezTo>
                    <a:cubicBezTo>
                      <a:pt x="114" y="147"/>
                      <a:pt x="111" y="140"/>
                      <a:pt x="98" y="140"/>
                    </a:cubicBezTo>
                    <a:cubicBezTo>
                      <a:pt x="80" y="140"/>
                      <a:pt x="63" y="165"/>
                      <a:pt x="50" y="190"/>
                    </a:cubicBezTo>
                    <a:cubicBezTo>
                      <a:pt x="52" y="189"/>
                      <a:pt x="55" y="189"/>
                      <a:pt x="57" y="189"/>
                    </a:cubicBezTo>
                    <a:moveTo>
                      <a:pt x="17" y="245"/>
                    </a:moveTo>
                    <a:cubicBezTo>
                      <a:pt x="15" y="245"/>
                      <a:pt x="14" y="245"/>
                      <a:pt x="12" y="245"/>
                    </a:cubicBezTo>
                    <a:cubicBezTo>
                      <a:pt x="3" y="242"/>
                      <a:pt x="-3" y="232"/>
                      <a:pt x="0" y="223"/>
                    </a:cubicBezTo>
                    <a:lnTo>
                      <a:pt x="0" y="223"/>
                    </a:lnTo>
                    <a:lnTo>
                      <a:pt x="59" y="13"/>
                    </a:lnTo>
                    <a:cubicBezTo>
                      <a:pt x="61" y="4"/>
                      <a:pt x="71" y="-2"/>
                      <a:pt x="80" y="1"/>
                    </a:cubicBezTo>
                    <a:cubicBezTo>
                      <a:pt x="90" y="4"/>
                      <a:pt x="95" y="13"/>
                      <a:pt x="93" y="23"/>
                    </a:cubicBezTo>
                    <a:lnTo>
                      <a:pt x="67" y="114"/>
                    </a:lnTo>
                    <a:cubicBezTo>
                      <a:pt x="76" y="108"/>
                      <a:pt x="86" y="105"/>
                      <a:pt x="98" y="105"/>
                    </a:cubicBezTo>
                    <a:cubicBezTo>
                      <a:pt x="120" y="105"/>
                      <a:pt x="138" y="116"/>
                      <a:pt x="147" y="134"/>
                    </a:cubicBezTo>
                    <a:cubicBezTo>
                      <a:pt x="156" y="156"/>
                      <a:pt x="151" y="184"/>
                      <a:pt x="134" y="203"/>
                    </a:cubicBezTo>
                    <a:cubicBezTo>
                      <a:pt x="115" y="226"/>
                      <a:pt x="85" y="233"/>
                      <a:pt x="52" y="223"/>
                    </a:cubicBezTo>
                    <a:cubicBezTo>
                      <a:pt x="47" y="222"/>
                      <a:pt x="42" y="218"/>
                      <a:pt x="41" y="212"/>
                    </a:cubicBezTo>
                    <a:cubicBezTo>
                      <a:pt x="38" y="220"/>
                      <a:pt x="36" y="227"/>
                      <a:pt x="34" y="232"/>
                    </a:cubicBezTo>
                    <a:lnTo>
                      <a:pt x="34" y="232"/>
                    </a:lnTo>
                    <a:cubicBezTo>
                      <a:pt x="32" y="240"/>
                      <a:pt x="25" y="245"/>
                      <a:pt x="17" y="245"/>
                    </a:cubicBezTo>
                    <a:close/>
                  </a:path>
                </a:pathLst>
              </a:custGeom>
              <a:solidFill>
                <a:schemeClr val="dk1"/>
              </a:solidFill>
              <a:ln>
                <a:noFill/>
              </a:ln>
            </p:spPr>
            <p:txBody>
              <a:bodyPr spcFirstLastPara="1" wrap="square" lIns="90000" tIns="43200" rIns="90000" bIns="43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5" name="Google Shape;1236;p32"/>
            <p:cNvGrpSpPr/>
            <p:nvPr/>
          </p:nvGrpSpPr>
          <p:grpSpPr>
            <a:xfrm>
              <a:off x="7431963" y="1881747"/>
              <a:ext cx="365400" cy="282663"/>
              <a:chOff x="7431963" y="1881747"/>
              <a:chExt cx="365400" cy="282663"/>
            </a:xfrm>
          </p:grpSpPr>
          <p:sp>
            <p:nvSpPr>
              <p:cNvPr id="449" name="Google Shape;1237;p32"/>
              <p:cNvSpPr/>
              <p:nvPr/>
            </p:nvSpPr>
            <p:spPr>
              <a:xfrm>
                <a:off x="7431963" y="1953634"/>
                <a:ext cx="82737" cy="210777"/>
              </a:xfrm>
              <a:custGeom>
                <a:avLst/>
                <a:gdLst/>
                <a:ahLst/>
                <a:cxnLst/>
                <a:rect l="l" t="t" r="r" b="b"/>
                <a:pathLst>
                  <a:path w="305" h="777" extrusionOk="0">
                    <a:moveTo>
                      <a:pt x="288" y="777"/>
                    </a:moveTo>
                    <a:cubicBezTo>
                      <a:pt x="283" y="777"/>
                      <a:pt x="278" y="775"/>
                      <a:pt x="275" y="771"/>
                    </a:cubicBezTo>
                    <a:lnTo>
                      <a:pt x="5" y="476"/>
                    </a:lnTo>
                    <a:cubicBezTo>
                      <a:pt x="0" y="471"/>
                      <a:pt x="-1" y="465"/>
                      <a:pt x="1" y="459"/>
                    </a:cubicBezTo>
                    <a:lnTo>
                      <a:pt x="124" y="13"/>
                    </a:lnTo>
                    <a:cubicBezTo>
                      <a:pt x="127" y="3"/>
                      <a:pt x="136" y="-2"/>
                      <a:pt x="146" y="0"/>
                    </a:cubicBezTo>
                    <a:cubicBezTo>
                      <a:pt x="155" y="3"/>
                      <a:pt x="161" y="13"/>
                      <a:pt x="158" y="22"/>
                    </a:cubicBezTo>
                    <a:lnTo>
                      <a:pt x="37" y="459"/>
                    </a:lnTo>
                    <a:lnTo>
                      <a:pt x="301" y="747"/>
                    </a:lnTo>
                    <a:cubicBezTo>
                      <a:pt x="307" y="754"/>
                      <a:pt x="307" y="766"/>
                      <a:pt x="300" y="772"/>
                    </a:cubicBezTo>
                    <a:cubicBezTo>
                      <a:pt x="296" y="775"/>
                      <a:pt x="292" y="777"/>
                      <a:pt x="288" y="7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0" name="Google Shape;1238;p32"/>
              <p:cNvSpPr/>
              <p:nvPr/>
            </p:nvSpPr>
            <p:spPr>
              <a:xfrm>
                <a:off x="7507376" y="2002734"/>
                <a:ext cx="93317" cy="79753"/>
              </a:xfrm>
              <a:custGeom>
                <a:avLst/>
                <a:gdLst/>
                <a:ahLst/>
                <a:cxnLst/>
                <a:rect l="l" t="t" r="r" b="b"/>
                <a:pathLst>
                  <a:path w="344" h="294" extrusionOk="0">
                    <a:moveTo>
                      <a:pt x="327" y="294"/>
                    </a:moveTo>
                    <a:cubicBezTo>
                      <a:pt x="323" y="294"/>
                      <a:pt x="319" y="293"/>
                      <a:pt x="316" y="290"/>
                    </a:cubicBezTo>
                    <a:lnTo>
                      <a:pt x="6" y="31"/>
                    </a:lnTo>
                    <a:cubicBezTo>
                      <a:pt x="-1" y="25"/>
                      <a:pt x="-2" y="14"/>
                      <a:pt x="4" y="6"/>
                    </a:cubicBezTo>
                    <a:cubicBezTo>
                      <a:pt x="10" y="-1"/>
                      <a:pt x="22" y="-2"/>
                      <a:pt x="29" y="4"/>
                    </a:cubicBezTo>
                    <a:lnTo>
                      <a:pt x="338" y="263"/>
                    </a:lnTo>
                    <a:cubicBezTo>
                      <a:pt x="346" y="269"/>
                      <a:pt x="347" y="280"/>
                      <a:pt x="340" y="288"/>
                    </a:cubicBezTo>
                    <a:cubicBezTo>
                      <a:pt x="337" y="292"/>
                      <a:pt x="332" y="294"/>
                      <a:pt x="327" y="2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1239;p32"/>
              <p:cNvSpPr/>
              <p:nvPr/>
            </p:nvSpPr>
            <p:spPr>
              <a:xfrm>
                <a:off x="7528806" y="1985644"/>
                <a:ext cx="45845" cy="98471"/>
              </a:xfrm>
              <a:custGeom>
                <a:avLst/>
                <a:gdLst/>
                <a:ahLst/>
                <a:cxnLst/>
                <a:rect l="l" t="t" r="r" b="b"/>
                <a:pathLst>
                  <a:path w="169" h="363" extrusionOk="0">
                    <a:moveTo>
                      <a:pt x="18" y="363"/>
                    </a:moveTo>
                    <a:cubicBezTo>
                      <a:pt x="16" y="363"/>
                      <a:pt x="13" y="363"/>
                      <a:pt x="11" y="362"/>
                    </a:cubicBezTo>
                    <a:cubicBezTo>
                      <a:pt x="2" y="358"/>
                      <a:pt x="-2" y="348"/>
                      <a:pt x="1" y="339"/>
                    </a:cubicBezTo>
                    <a:lnTo>
                      <a:pt x="135" y="10"/>
                    </a:lnTo>
                    <a:cubicBezTo>
                      <a:pt x="139" y="1"/>
                      <a:pt x="149" y="-3"/>
                      <a:pt x="158" y="1"/>
                    </a:cubicBezTo>
                    <a:cubicBezTo>
                      <a:pt x="167" y="4"/>
                      <a:pt x="172" y="15"/>
                      <a:pt x="168" y="24"/>
                    </a:cubicBezTo>
                    <a:lnTo>
                      <a:pt x="34" y="352"/>
                    </a:lnTo>
                    <a:cubicBezTo>
                      <a:pt x="31" y="359"/>
                      <a:pt x="25" y="363"/>
                      <a:pt x="18"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2" name="Google Shape;1240;p32"/>
              <p:cNvSpPr/>
              <p:nvPr/>
            </p:nvSpPr>
            <p:spPr>
              <a:xfrm>
                <a:off x="7613713" y="2063227"/>
                <a:ext cx="19803" cy="37978"/>
              </a:xfrm>
              <a:custGeom>
                <a:avLst/>
                <a:gdLst/>
                <a:ahLst/>
                <a:cxnLst/>
                <a:rect l="l" t="t" r="r" b="b"/>
                <a:pathLst>
                  <a:path w="73" h="140" extrusionOk="0">
                    <a:moveTo>
                      <a:pt x="18" y="140"/>
                    </a:moveTo>
                    <a:cubicBezTo>
                      <a:pt x="11" y="140"/>
                      <a:pt x="4" y="135"/>
                      <a:pt x="1" y="127"/>
                    </a:cubicBezTo>
                    <a:cubicBezTo>
                      <a:pt x="-1" y="118"/>
                      <a:pt x="4" y="108"/>
                      <a:pt x="13" y="106"/>
                    </a:cubicBezTo>
                    <a:cubicBezTo>
                      <a:pt x="31" y="100"/>
                      <a:pt x="39" y="51"/>
                      <a:pt x="38" y="18"/>
                    </a:cubicBezTo>
                    <a:cubicBezTo>
                      <a:pt x="38" y="8"/>
                      <a:pt x="45" y="0"/>
                      <a:pt x="55" y="0"/>
                    </a:cubicBezTo>
                    <a:cubicBezTo>
                      <a:pt x="65" y="-1"/>
                      <a:pt x="73" y="7"/>
                      <a:pt x="73" y="17"/>
                    </a:cubicBezTo>
                    <a:cubicBezTo>
                      <a:pt x="74" y="34"/>
                      <a:pt x="74" y="124"/>
                      <a:pt x="23" y="139"/>
                    </a:cubicBezTo>
                    <a:cubicBezTo>
                      <a:pt x="22" y="140"/>
                      <a:pt x="20" y="140"/>
                      <a:pt x="18" y="140"/>
                    </a:cubicBezTo>
                    <a:close/>
                  </a:path>
                </a:pathLst>
              </a:custGeom>
              <a:solidFill>
                <a:schemeClr val="dk1"/>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1241;p32"/>
              <p:cNvSpPr/>
              <p:nvPr/>
            </p:nvSpPr>
            <p:spPr>
              <a:xfrm>
                <a:off x="7634601" y="1975064"/>
                <a:ext cx="60222" cy="46930"/>
              </a:xfrm>
              <a:custGeom>
                <a:avLst/>
                <a:gdLst/>
                <a:ahLst/>
                <a:cxnLst/>
                <a:rect l="l" t="t" r="r" b="b"/>
                <a:pathLst>
                  <a:path w="222" h="173" extrusionOk="0">
                    <a:moveTo>
                      <a:pt x="204" y="173"/>
                    </a:moveTo>
                    <a:cubicBezTo>
                      <a:pt x="201" y="173"/>
                      <a:pt x="197" y="172"/>
                      <a:pt x="194" y="170"/>
                    </a:cubicBezTo>
                    <a:lnTo>
                      <a:pt x="8" y="31"/>
                    </a:lnTo>
                    <a:cubicBezTo>
                      <a:pt x="0" y="25"/>
                      <a:pt x="-2" y="14"/>
                      <a:pt x="4" y="6"/>
                    </a:cubicBezTo>
                    <a:cubicBezTo>
                      <a:pt x="10" y="-1"/>
                      <a:pt x="21" y="-3"/>
                      <a:pt x="29" y="3"/>
                    </a:cubicBezTo>
                    <a:lnTo>
                      <a:pt x="215" y="141"/>
                    </a:lnTo>
                    <a:cubicBezTo>
                      <a:pt x="223" y="147"/>
                      <a:pt x="224" y="158"/>
                      <a:pt x="219" y="166"/>
                    </a:cubicBezTo>
                    <a:cubicBezTo>
                      <a:pt x="215" y="171"/>
                      <a:pt x="210" y="173"/>
                      <a:pt x="204" y="173"/>
                    </a:cubicBezTo>
                    <a:close/>
                  </a:path>
                </a:pathLst>
              </a:custGeom>
              <a:solidFill>
                <a:schemeClr val="dk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1242;p32"/>
              <p:cNvSpPr/>
              <p:nvPr/>
            </p:nvSpPr>
            <p:spPr>
              <a:xfrm>
                <a:off x="7654133" y="1944139"/>
                <a:ext cx="59408" cy="189346"/>
              </a:xfrm>
              <a:custGeom>
                <a:avLst/>
                <a:gdLst/>
                <a:ahLst/>
                <a:cxnLst/>
                <a:rect l="l" t="t" r="r" b="b"/>
                <a:pathLst>
                  <a:path w="219" h="698" extrusionOk="0">
                    <a:moveTo>
                      <a:pt x="18" y="698"/>
                    </a:moveTo>
                    <a:cubicBezTo>
                      <a:pt x="16" y="698"/>
                      <a:pt x="14" y="698"/>
                      <a:pt x="13" y="697"/>
                    </a:cubicBezTo>
                    <a:cubicBezTo>
                      <a:pt x="3" y="694"/>
                      <a:pt x="-2" y="685"/>
                      <a:pt x="1" y="675"/>
                    </a:cubicBezTo>
                    <a:lnTo>
                      <a:pt x="185" y="12"/>
                    </a:lnTo>
                    <a:cubicBezTo>
                      <a:pt x="187" y="3"/>
                      <a:pt x="197" y="-3"/>
                      <a:pt x="207" y="0"/>
                    </a:cubicBezTo>
                    <a:cubicBezTo>
                      <a:pt x="216" y="3"/>
                      <a:pt x="221" y="12"/>
                      <a:pt x="219" y="22"/>
                    </a:cubicBezTo>
                    <a:lnTo>
                      <a:pt x="35" y="685"/>
                    </a:lnTo>
                    <a:cubicBezTo>
                      <a:pt x="32" y="693"/>
                      <a:pt x="25" y="698"/>
                      <a:pt x="18" y="6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5" name="Google Shape;1243;p32"/>
              <p:cNvSpPr/>
              <p:nvPr/>
            </p:nvSpPr>
            <p:spPr>
              <a:xfrm>
                <a:off x="7706488" y="1881747"/>
                <a:ext cx="90875" cy="201554"/>
              </a:xfrm>
              <a:custGeom>
                <a:avLst/>
                <a:gdLst/>
                <a:ahLst/>
                <a:cxnLst/>
                <a:rect l="l" t="t" r="r" b="b"/>
                <a:pathLst>
                  <a:path w="335" h="743" extrusionOk="0">
                    <a:moveTo>
                      <a:pt x="189" y="743"/>
                    </a:moveTo>
                    <a:cubicBezTo>
                      <a:pt x="188" y="743"/>
                      <a:pt x="186" y="743"/>
                      <a:pt x="184" y="742"/>
                    </a:cubicBezTo>
                    <a:cubicBezTo>
                      <a:pt x="175" y="739"/>
                      <a:pt x="170" y="729"/>
                      <a:pt x="173" y="720"/>
                    </a:cubicBezTo>
                    <a:lnTo>
                      <a:pt x="297" y="359"/>
                    </a:lnTo>
                    <a:lnTo>
                      <a:pt x="5" y="28"/>
                    </a:lnTo>
                    <a:cubicBezTo>
                      <a:pt x="-2" y="21"/>
                      <a:pt x="-1" y="10"/>
                      <a:pt x="6" y="4"/>
                    </a:cubicBezTo>
                    <a:cubicBezTo>
                      <a:pt x="13" y="-3"/>
                      <a:pt x="24" y="-2"/>
                      <a:pt x="31" y="5"/>
                    </a:cubicBezTo>
                    <a:lnTo>
                      <a:pt x="330" y="344"/>
                    </a:lnTo>
                    <a:cubicBezTo>
                      <a:pt x="334" y="348"/>
                      <a:pt x="336" y="355"/>
                      <a:pt x="334" y="361"/>
                    </a:cubicBezTo>
                    <a:lnTo>
                      <a:pt x="206" y="731"/>
                    </a:lnTo>
                    <a:cubicBezTo>
                      <a:pt x="204" y="739"/>
                      <a:pt x="197" y="743"/>
                      <a:pt x="189" y="7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 name="Google Shape;1244;p32"/>
            <p:cNvGrpSpPr/>
            <p:nvPr/>
          </p:nvGrpSpPr>
          <p:grpSpPr>
            <a:xfrm>
              <a:off x="5471497" y="3902439"/>
              <a:ext cx="269371" cy="358890"/>
              <a:chOff x="5471497" y="3902439"/>
              <a:chExt cx="269371" cy="358890"/>
            </a:xfrm>
          </p:grpSpPr>
          <p:sp>
            <p:nvSpPr>
              <p:cNvPr id="447" name="Google Shape;1245;p32"/>
              <p:cNvSpPr/>
              <p:nvPr/>
            </p:nvSpPr>
            <p:spPr>
              <a:xfrm>
                <a:off x="5471497" y="3902439"/>
                <a:ext cx="269371" cy="358890"/>
              </a:xfrm>
              <a:custGeom>
                <a:avLst/>
                <a:gdLst/>
                <a:ahLst/>
                <a:cxnLst/>
                <a:rect l="l" t="t" r="r" b="b"/>
                <a:pathLst>
                  <a:path w="993" h="1323" extrusionOk="0">
                    <a:moveTo>
                      <a:pt x="457" y="52"/>
                    </a:moveTo>
                    <a:lnTo>
                      <a:pt x="52" y="1258"/>
                    </a:lnTo>
                    <a:lnTo>
                      <a:pt x="949" y="601"/>
                    </a:lnTo>
                    <a:lnTo>
                      <a:pt x="457" y="52"/>
                    </a:lnTo>
                    <a:moveTo>
                      <a:pt x="17" y="1323"/>
                    </a:moveTo>
                    <a:cubicBezTo>
                      <a:pt x="13" y="1323"/>
                      <a:pt x="10" y="1322"/>
                      <a:pt x="7" y="1320"/>
                    </a:cubicBezTo>
                    <a:cubicBezTo>
                      <a:pt x="0" y="1315"/>
                      <a:pt x="-2" y="1307"/>
                      <a:pt x="0" y="1300"/>
                    </a:cubicBezTo>
                    <a:lnTo>
                      <a:pt x="433" y="12"/>
                    </a:lnTo>
                    <a:cubicBezTo>
                      <a:pt x="435" y="6"/>
                      <a:pt x="440" y="1"/>
                      <a:pt x="446" y="0"/>
                    </a:cubicBezTo>
                    <a:cubicBezTo>
                      <a:pt x="452" y="-1"/>
                      <a:pt x="459" y="1"/>
                      <a:pt x="463" y="6"/>
                    </a:cubicBezTo>
                    <a:lnTo>
                      <a:pt x="988" y="591"/>
                    </a:lnTo>
                    <a:cubicBezTo>
                      <a:pt x="991" y="595"/>
                      <a:pt x="993" y="600"/>
                      <a:pt x="992" y="605"/>
                    </a:cubicBezTo>
                    <a:cubicBezTo>
                      <a:pt x="992" y="610"/>
                      <a:pt x="989" y="614"/>
                      <a:pt x="985" y="617"/>
                    </a:cubicBezTo>
                    <a:lnTo>
                      <a:pt x="28" y="1320"/>
                    </a:lnTo>
                    <a:cubicBezTo>
                      <a:pt x="24" y="1322"/>
                      <a:pt x="21" y="1323"/>
                      <a:pt x="17" y="13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8" name="Google Shape;1246;p32"/>
              <p:cNvSpPr/>
              <p:nvPr/>
            </p:nvSpPr>
            <p:spPr>
              <a:xfrm>
                <a:off x="5666269" y="4024781"/>
                <a:ext cx="41504" cy="71615"/>
              </a:xfrm>
              <a:custGeom>
                <a:avLst/>
                <a:gdLst/>
                <a:ahLst/>
                <a:cxnLst/>
                <a:rect l="l" t="t" r="r" b="b"/>
                <a:pathLst>
                  <a:path w="153" h="264" extrusionOk="0">
                    <a:moveTo>
                      <a:pt x="128" y="264"/>
                    </a:moveTo>
                    <a:cubicBezTo>
                      <a:pt x="123" y="264"/>
                      <a:pt x="118" y="262"/>
                      <a:pt x="115" y="258"/>
                    </a:cubicBezTo>
                    <a:lnTo>
                      <a:pt x="4" y="131"/>
                    </a:lnTo>
                    <a:cubicBezTo>
                      <a:pt x="1" y="128"/>
                      <a:pt x="-1" y="123"/>
                      <a:pt x="0" y="118"/>
                    </a:cubicBezTo>
                    <a:cubicBezTo>
                      <a:pt x="0" y="114"/>
                      <a:pt x="2" y="109"/>
                      <a:pt x="6" y="106"/>
                    </a:cubicBezTo>
                    <a:lnTo>
                      <a:pt x="124" y="4"/>
                    </a:lnTo>
                    <a:cubicBezTo>
                      <a:pt x="131" y="-2"/>
                      <a:pt x="142" y="-2"/>
                      <a:pt x="149" y="6"/>
                    </a:cubicBezTo>
                    <a:cubicBezTo>
                      <a:pt x="155" y="13"/>
                      <a:pt x="154" y="24"/>
                      <a:pt x="147" y="31"/>
                    </a:cubicBezTo>
                    <a:lnTo>
                      <a:pt x="42" y="121"/>
                    </a:lnTo>
                    <a:lnTo>
                      <a:pt x="141" y="235"/>
                    </a:lnTo>
                    <a:cubicBezTo>
                      <a:pt x="148" y="242"/>
                      <a:pt x="147" y="253"/>
                      <a:pt x="140" y="260"/>
                    </a:cubicBezTo>
                    <a:cubicBezTo>
                      <a:pt x="136" y="263"/>
                      <a:pt x="132" y="264"/>
                      <a:pt x="128" y="26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7" name="Google Shape;1247;p32"/>
            <p:cNvGrpSpPr/>
            <p:nvPr/>
          </p:nvGrpSpPr>
          <p:grpSpPr>
            <a:xfrm>
              <a:off x="4592041" y="1871710"/>
              <a:ext cx="414500" cy="435660"/>
              <a:chOff x="4592041" y="1871710"/>
              <a:chExt cx="414500" cy="435660"/>
            </a:xfrm>
          </p:grpSpPr>
          <p:sp>
            <p:nvSpPr>
              <p:cNvPr id="438" name="Google Shape;1248;p32"/>
              <p:cNvSpPr/>
              <p:nvPr/>
            </p:nvSpPr>
            <p:spPr>
              <a:xfrm>
                <a:off x="4611844" y="2058615"/>
                <a:ext cx="248755" cy="248755"/>
              </a:xfrm>
              <a:custGeom>
                <a:avLst/>
                <a:gdLst/>
                <a:ahLst/>
                <a:cxnLst/>
                <a:rect l="l" t="t" r="r" b="b"/>
                <a:pathLst>
                  <a:path w="917" h="917" extrusionOk="0">
                    <a:moveTo>
                      <a:pt x="459" y="35"/>
                    </a:moveTo>
                    <a:cubicBezTo>
                      <a:pt x="225" y="35"/>
                      <a:pt x="36" y="225"/>
                      <a:pt x="36" y="458"/>
                    </a:cubicBezTo>
                    <a:cubicBezTo>
                      <a:pt x="36" y="691"/>
                      <a:pt x="225" y="881"/>
                      <a:pt x="459" y="881"/>
                    </a:cubicBezTo>
                    <a:cubicBezTo>
                      <a:pt x="692" y="881"/>
                      <a:pt x="882" y="691"/>
                      <a:pt x="882" y="458"/>
                    </a:cubicBezTo>
                    <a:cubicBezTo>
                      <a:pt x="882" y="225"/>
                      <a:pt x="692" y="35"/>
                      <a:pt x="459" y="35"/>
                    </a:cubicBezTo>
                    <a:moveTo>
                      <a:pt x="459" y="917"/>
                    </a:moveTo>
                    <a:cubicBezTo>
                      <a:pt x="206" y="917"/>
                      <a:pt x="0" y="711"/>
                      <a:pt x="0" y="458"/>
                    </a:cubicBezTo>
                    <a:cubicBezTo>
                      <a:pt x="0" y="205"/>
                      <a:pt x="206" y="0"/>
                      <a:pt x="459" y="0"/>
                    </a:cubicBezTo>
                    <a:cubicBezTo>
                      <a:pt x="712" y="0"/>
                      <a:pt x="917" y="205"/>
                      <a:pt x="917" y="458"/>
                    </a:cubicBezTo>
                    <a:cubicBezTo>
                      <a:pt x="917" y="711"/>
                      <a:pt x="712" y="917"/>
                      <a:pt x="459" y="9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9" name="Google Shape;1249;p32"/>
              <p:cNvSpPr/>
              <p:nvPr/>
            </p:nvSpPr>
            <p:spPr>
              <a:xfrm>
                <a:off x="4731474" y="1940884"/>
                <a:ext cx="275068" cy="274797"/>
              </a:xfrm>
              <a:custGeom>
                <a:avLst/>
                <a:gdLst/>
                <a:ahLst/>
                <a:cxnLst/>
                <a:rect l="l" t="t" r="r" b="b"/>
                <a:pathLst>
                  <a:path w="1014" h="1013" extrusionOk="0">
                    <a:moveTo>
                      <a:pt x="507" y="35"/>
                    </a:moveTo>
                    <a:cubicBezTo>
                      <a:pt x="247" y="35"/>
                      <a:pt x="35" y="246"/>
                      <a:pt x="35" y="506"/>
                    </a:cubicBezTo>
                    <a:cubicBezTo>
                      <a:pt x="35" y="766"/>
                      <a:pt x="247" y="978"/>
                      <a:pt x="507" y="978"/>
                    </a:cubicBezTo>
                    <a:cubicBezTo>
                      <a:pt x="767" y="978"/>
                      <a:pt x="978" y="766"/>
                      <a:pt x="978" y="506"/>
                    </a:cubicBezTo>
                    <a:cubicBezTo>
                      <a:pt x="978" y="246"/>
                      <a:pt x="767" y="35"/>
                      <a:pt x="507" y="35"/>
                    </a:cubicBezTo>
                    <a:moveTo>
                      <a:pt x="507" y="1013"/>
                    </a:moveTo>
                    <a:cubicBezTo>
                      <a:pt x="227" y="1013"/>
                      <a:pt x="0" y="786"/>
                      <a:pt x="0" y="506"/>
                    </a:cubicBezTo>
                    <a:cubicBezTo>
                      <a:pt x="0" y="227"/>
                      <a:pt x="227" y="0"/>
                      <a:pt x="507" y="0"/>
                    </a:cubicBezTo>
                    <a:cubicBezTo>
                      <a:pt x="786" y="0"/>
                      <a:pt x="1014" y="227"/>
                      <a:pt x="1014" y="506"/>
                    </a:cubicBezTo>
                    <a:cubicBezTo>
                      <a:pt x="1014" y="786"/>
                      <a:pt x="786" y="1013"/>
                      <a:pt x="507" y="10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0" name="Google Shape;1250;p32"/>
              <p:cNvSpPr/>
              <p:nvPr/>
            </p:nvSpPr>
            <p:spPr>
              <a:xfrm>
                <a:off x="4738798" y="2060785"/>
                <a:ext cx="25771" cy="65919"/>
              </a:xfrm>
              <a:custGeom>
                <a:avLst/>
                <a:gdLst/>
                <a:ahLst/>
                <a:cxnLst/>
                <a:rect l="l" t="t" r="r" b="b"/>
                <a:pathLst>
                  <a:path w="95" h="243" extrusionOk="0">
                    <a:moveTo>
                      <a:pt x="18" y="243"/>
                    </a:moveTo>
                    <a:cubicBezTo>
                      <a:pt x="16" y="243"/>
                      <a:pt x="15" y="243"/>
                      <a:pt x="13" y="242"/>
                    </a:cubicBezTo>
                    <a:cubicBezTo>
                      <a:pt x="4" y="240"/>
                      <a:pt x="-2" y="230"/>
                      <a:pt x="1" y="220"/>
                    </a:cubicBezTo>
                    <a:lnTo>
                      <a:pt x="61" y="13"/>
                    </a:lnTo>
                    <a:cubicBezTo>
                      <a:pt x="63" y="4"/>
                      <a:pt x="73" y="-2"/>
                      <a:pt x="82" y="1"/>
                    </a:cubicBezTo>
                    <a:cubicBezTo>
                      <a:pt x="92" y="4"/>
                      <a:pt x="97" y="13"/>
                      <a:pt x="94" y="23"/>
                    </a:cubicBezTo>
                    <a:lnTo>
                      <a:pt x="35" y="230"/>
                    </a:lnTo>
                    <a:cubicBezTo>
                      <a:pt x="33" y="238"/>
                      <a:pt x="26" y="243"/>
                      <a:pt x="18" y="243"/>
                    </a:cubicBezTo>
                    <a:close/>
                  </a:path>
                </a:pathLst>
              </a:custGeom>
              <a:solidFill>
                <a:schemeClr val="dk1"/>
              </a:solidFill>
              <a:ln>
                <a:noFill/>
              </a:ln>
            </p:spPr>
            <p:txBody>
              <a:bodyPr spcFirstLastPara="1" wrap="square" lIns="90000" tIns="42475" rIns="90000" bIns="42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1" name="Google Shape;1251;p32"/>
              <p:cNvSpPr/>
              <p:nvPr/>
            </p:nvSpPr>
            <p:spPr>
              <a:xfrm>
                <a:off x="4755074" y="2067838"/>
                <a:ext cx="32552" cy="90604"/>
              </a:xfrm>
              <a:custGeom>
                <a:avLst/>
                <a:gdLst/>
                <a:ahLst/>
                <a:cxnLst/>
                <a:rect l="l" t="t" r="r" b="b"/>
                <a:pathLst>
                  <a:path w="120" h="334" extrusionOk="0">
                    <a:moveTo>
                      <a:pt x="18" y="334"/>
                    </a:moveTo>
                    <a:cubicBezTo>
                      <a:pt x="16" y="334"/>
                      <a:pt x="14" y="334"/>
                      <a:pt x="13" y="333"/>
                    </a:cubicBezTo>
                    <a:cubicBezTo>
                      <a:pt x="3" y="331"/>
                      <a:pt x="-2" y="321"/>
                      <a:pt x="1" y="312"/>
                    </a:cubicBezTo>
                    <a:lnTo>
                      <a:pt x="85" y="13"/>
                    </a:lnTo>
                    <a:cubicBezTo>
                      <a:pt x="88" y="4"/>
                      <a:pt x="98" y="-2"/>
                      <a:pt x="107" y="1"/>
                    </a:cubicBezTo>
                    <a:cubicBezTo>
                      <a:pt x="116" y="4"/>
                      <a:pt x="122" y="13"/>
                      <a:pt x="119" y="23"/>
                    </a:cubicBezTo>
                    <a:lnTo>
                      <a:pt x="34" y="321"/>
                    </a:lnTo>
                    <a:cubicBezTo>
                      <a:pt x="32" y="329"/>
                      <a:pt x="25" y="334"/>
                      <a:pt x="18" y="3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2" name="Google Shape;1252;p32"/>
              <p:cNvSpPr/>
              <p:nvPr/>
            </p:nvSpPr>
            <p:spPr>
              <a:xfrm>
                <a:off x="4777861" y="2081673"/>
                <a:ext cx="33637" cy="100912"/>
              </a:xfrm>
              <a:custGeom>
                <a:avLst/>
                <a:gdLst/>
                <a:ahLst/>
                <a:cxnLst/>
                <a:rect l="l" t="t" r="r" b="b"/>
                <a:pathLst>
                  <a:path w="124" h="372" extrusionOk="0">
                    <a:moveTo>
                      <a:pt x="18" y="372"/>
                    </a:moveTo>
                    <a:cubicBezTo>
                      <a:pt x="17" y="372"/>
                      <a:pt x="15" y="372"/>
                      <a:pt x="14" y="372"/>
                    </a:cubicBezTo>
                    <a:cubicBezTo>
                      <a:pt x="4" y="369"/>
                      <a:pt x="-2" y="359"/>
                      <a:pt x="1" y="350"/>
                    </a:cubicBezTo>
                    <a:lnTo>
                      <a:pt x="89" y="13"/>
                    </a:lnTo>
                    <a:cubicBezTo>
                      <a:pt x="92" y="3"/>
                      <a:pt x="101" y="-2"/>
                      <a:pt x="111" y="0"/>
                    </a:cubicBezTo>
                    <a:cubicBezTo>
                      <a:pt x="120" y="2"/>
                      <a:pt x="126" y="12"/>
                      <a:pt x="123" y="21"/>
                    </a:cubicBezTo>
                    <a:lnTo>
                      <a:pt x="35" y="359"/>
                    </a:lnTo>
                    <a:cubicBezTo>
                      <a:pt x="33" y="367"/>
                      <a:pt x="26" y="372"/>
                      <a:pt x="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3" name="Google Shape;1253;p32"/>
              <p:cNvSpPr/>
              <p:nvPr/>
            </p:nvSpPr>
            <p:spPr>
              <a:xfrm>
                <a:off x="4811498" y="2108529"/>
                <a:ext cx="26584" cy="96301"/>
              </a:xfrm>
              <a:custGeom>
                <a:avLst/>
                <a:gdLst/>
                <a:ahLst/>
                <a:cxnLst/>
                <a:rect l="l" t="t" r="r" b="b"/>
                <a:pathLst>
                  <a:path w="98" h="355" extrusionOk="0">
                    <a:moveTo>
                      <a:pt x="18" y="355"/>
                    </a:moveTo>
                    <a:cubicBezTo>
                      <a:pt x="17" y="355"/>
                      <a:pt x="16" y="355"/>
                      <a:pt x="14" y="355"/>
                    </a:cubicBezTo>
                    <a:cubicBezTo>
                      <a:pt x="5" y="353"/>
                      <a:pt x="-1" y="343"/>
                      <a:pt x="0" y="334"/>
                    </a:cubicBezTo>
                    <a:lnTo>
                      <a:pt x="63" y="14"/>
                    </a:lnTo>
                    <a:cubicBezTo>
                      <a:pt x="65" y="4"/>
                      <a:pt x="74" y="-2"/>
                      <a:pt x="84" y="0"/>
                    </a:cubicBezTo>
                    <a:cubicBezTo>
                      <a:pt x="94" y="2"/>
                      <a:pt x="100" y="11"/>
                      <a:pt x="98" y="21"/>
                    </a:cubicBezTo>
                    <a:lnTo>
                      <a:pt x="35" y="341"/>
                    </a:lnTo>
                    <a:cubicBezTo>
                      <a:pt x="33" y="349"/>
                      <a:pt x="26" y="355"/>
                      <a:pt x="18" y="3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4" name="Google Shape;1254;p32"/>
              <p:cNvSpPr/>
              <p:nvPr/>
            </p:nvSpPr>
            <p:spPr>
              <a:xfrm>
                <a:off x="4828588" y="2136741"/>
                <a:ext cx="24686" cy="74057"/>
              </a:xfrm>
              <a:custGeom>
                <a:avLst/>
                <a:gdLst/>
                <a:ahLst/>
                <a:cxnLst/>
                <a:rect l="l" t="t" r="r" b="b"/>
                <a:pathLst>
                  <a:path w="91" h="273" extrusionOk="0">
                    <a:moveTo>
                      <a:pt x="18" y="273"/>
                    </a:moveTo>
                    <a:cubicBezTo>
                      <a:pt x="16" y="273"/>
                      <a:pt x="15" y="273"/>
                      <a:pt x="14" y="273"/>
                    </a:cubicBezTo>
                    <a:cubicBezTo>
                      <a:pt x="4" y="270"/>
                      <a:pt x="-2" y="261"/>
                      <a:pt x="1" y="252"/>
                    </a:cubicBezTo>
                    <a:lnTo>
                      <a:pt x="56" y="13"/>
                    </a:lnTo>
                    <a:cubicBezTo>
                      <a:pt x="58" y="4"/>
                      <a:pt x="68" y="-2"/>
                      <a:pt x="77" y="0"/>
                    </a:cubicBezTo>
                    <a:cubicBezTo>
                      <a:pt x="87" y="3"/>
                      <a:pt x="93" y="12"/>
                      <a:pt x="91" y="22"/>
                    </a:cubicBezTo>
                    <a:lnTo>
                      <a:pt x="35" y="260"/>
                    </a:lnTo>
                    <a:cubicBezTo>
                      <a:pt x="33" y="268"/>
                      <a:pt x="26" y="273"/>
                      <a:pt x="18" y="2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5" name="Google Shape;1255;p32"/>
              <p:cNvSpPr/>
              <p:nvPr/>
            </p:nvSpPr>
            <p:spPr>
              <a:xfrm>
                <a:off x="4592041" y="2018196"/>
                <a:ext cx="61850" cy="62663"/>
              </a:xfrm>
              <a:custGeom>
                <a:avLst/>
                <a:gdLst/>
                <a:ahLst/>
                <a:cxnLst/>
                <a:rect l="l" t="t" r="r" b="b"/>
                <a:pathLst>
                  <a:path w="228" h="231" extrusionOk="0">
                    <a:moveTo>
                      <a:pt x="103" y="59"/>
                    </a:moveTo>
                    <a:cubicBezTo>
                      <a:pt x="92" y="59"/>
                      <a:pt x="62" y="77"/>
                      <a:pt x="45" y="108"/>
                    </a:cubicBezTo>
                    <a:cubicBezTo>
                      <a:pt x="29" y="137"/>
                      <a:pt x="34" y="163"/>
                      <a:pt x="60" y="185"/>
                    </a:cubicBezTo>
                    <a:cubicBezTo>
                      <a:pt x="79" y="200"/>
                      <a:pt x="87" y="195"/>
                      <a:pt x="89" y="193"/>
                    </a:cubicBezTo>
                    <a:cubicBezTo>
                      <a:pt x="112" y="178"/>
                      <a:pt x="124" y="110"/>
                      <a:pt x="120" y="58"/>
                    </a:cubicBezTo>
                    <a:cubicBezTo>
                      <a:pt x="116" y="60"/>
                      <a:pt x="111" y="61"/>
                      <a:pt x="105" y="59"/>
                    </a:cubicBezTo>
                    <a:cubicBezTo>
                      <a:pt x="105" y="59"/>
                      <a:pt x="104" y="59"/>
                      <a:pt x="103" y="59"/>
                    </a:cubicBezTo>
                    <a:moveTo>
                      <a:pt x="82" y="231"/>
                    </a:moveTo>
                    <a:cubicBezTo>
                      <a:pt x="70" y="231"/>
                      <a:pt x="55" y="226"/>
                      <a:pt x="37" y="212"/>
                    </a:cubicBezTo>
                    <a:cubicBezTo>
                      <a:pt x="-2" y="180"/>
                      <a:pt x="-10" y="136"/>
                      <a:pt x="14" y="91"/>
                    </a:cubicBezTo>
                    <a:cubicBezTo>
                      <a:pt x="35" y="52"/>
                      <a:pt x="82" y="16"/>
                      <a:pt x="115" y="26"/>
                    </a:cubicBezTo>
                    <a:cubicBezTo>
                      <a:pt x="115" y="24"/>
                      <a:pt x="114" y="23"/>
                      <a:pt x="114" y="22"/>
                    </a:cubicBezTo>
                    <a:cubicBezTo>
                      <a:pt x="111" y="13"/>
                      <a:pt x="117" y="3"/>
                      <a:pt x="126" y="1"/>
                    </a:cubicBezTo>
                    <a:cubicBezTo>
                      <a:pt x="135" y="-2"/>
                      <a:pt x="145" y="3"/>
                      <a:pt x="148" y="12"/>
                    </a:cubicBezTo>
                    <a:cubicBezTo>
                      <a:pt x="166" y="68"/>
                      <a:pt x="193" y="114"/>
                      <a:pt x="204" y="115"/>
                    </a:cubicBezTo>
                    <a:cubicBezTo>
                      <a:pt x="213" y="111"/>
                      <a:pt x="223" y="116"/>
                      <a:pt x="226" y="125"/>
                    </a:cubicBezTo>
                    <a:cubicBezTo>
                      <a:pt x="230" y="134"/>
                      <a:pt x="226" y="144"/>
                      <a:pt x="217" y="148"/>
                    </a:cubicBezTo>
                    <a:cubicBezTo>
                      <a:pt x="207" y="152"/>
                      <a:pt x="197" y="151"/>
                      <a:pt x="188" y="147"/>
                    </a:cubicBezTo>
                    <a:cubicBezTo>
                      <a:pt x="176" y="141"/>
                      <a:pt x="164" y="128"/>
                      <a:pt x="154" y="113"/>
                    </a:cubicBezTo>
                    <a:cubicBezTo>
                      <a:pt x="150" y="159"/>
                      <a:pt x="136" y="205"/>
                      <a:pt x="109" y="223"/>
                    </a:cubicBezTo>
                    <a:cubicBezTo>
                      <a:pt x="103" y="226"/>
                      <a:pt x="94" y="231"/>
                      <a:pt x="82" y="231"/>
                    </a:cubicBezTo>
                    <a:close/>
                  </a:path>
                </a:pathLst>
              </a:custGeom>
              <a:solidFill>
                <a:schemeClr val="dk1"/>
              </a:solidFill>
              <a:ln>
                <a:noFill/>
              </a:ln>
            </p:spPr>
            <p:txBody>
              <a:bodyPr spcFirstLastPara="1" wrap="square" lIns="90000" tIns="38150" rIns="90000" bIns="38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6" name="Google Shape;1256;p32"/>
              <p:cNvSpPr/>
              <p:nvPr/>
            </p:nvSpPr>
            <p:spPr>
              <a:xfrm>
                <a:off x="4771622" y="1871710"/>
                <a:ext cx="65647" cy="78940"/>
              </a:xfrm>
              <a:custGeom>
                <a:avLst/>
                <a:gdLst/>
                <a:ahLst/>
                <a:cxnLst/>
                <a:rect l="l" t="t" r="r" b="b"/>
                <a:pathLst>
                  <a:path w="242" h="291" extrusionOk="0">
                    <a:moveTo>
                      <a:pt x="157" y="291"/>
                    </a:moveTo>
                    <a:cubicBezTo>
                      <a:pt x="151" y="291"/>
                      <a:pt x="145" y="288"/>
                      <a:pt x="142" y="282"/>
                    </a:cubicBezTo>
                    <a:lnTo>
                      <a:pt x="142" y="282"/>
                    </a:lnTo>
                    <a:lnTo>
                      <a:pt x="2" y="25"/>
                    </a:lnTo>
                    <a:cubicBezTo>
                      <a:pt x="-3" y="17"/>
                      <a:pt x="0" y="6"/>
                      <a:pt x="9" y="1"/>
                    </a:cubicBezTo>
                    <a:cubicBezTo>
                      <a:pt x="17" y="-3"/>
                      <a:pt x="28" y="0"/>
                      <a:pt x="33" y="8"/>
                    </a:cubicBezTo>
                    <a:lnTo>
                      <a:pt x="102" y="135"/>
                    </a:lnTo>
                    <a:cubicBezTo>
                      <a:pt x="104" y="116"/>
                      <a:pt x="110" y="98"/>
                      <a:pt x="124" y="85"/>
                    </a:cubicBezTo>
                    <a:cubicBezTo>
                      <a:pt x="145" y="65"/>
                      <a:pt x="169" y="59"/>
                      <a:pt x="193" y="68"/>
                    </a:cubicBezTo>
                    <a:cubicBezTo>
                      <a:pt x="220" y="79"/>
                      <a:pt x="240" y="108"/>
                      <a:pt x="242" y="141"/>
                    </a:cubicBezTo>
                    <a:cubicBezTo>
                      <a:pt x="244" y="178"/>
                      <a:pt x="223" y="211"/>
                      <a:pt x="185" y="231"/>
                    </a:cubicBezTo>
                    <a:cubicBezTo>
                      <a:pt x="176" y="236"/>
                      <a:pt x="165" y="232"/>
                      <a:pt x="161" y="224"/>
                    </a:cubicBezTo>
                    <a:cubicBezTo>
                      <a:pt x="156" y="215"/>
                      <a:pt x="160" y="205"/>
                      <a:pt x="168" y="200"/>
                    </a:cubicBezTo>
                    <a:cubicBezTo>
                      <a:pt x="203" y="182"/>
                      <a:pt x="207" y="156"/>
                      <a:pt x="206" y="143"/>
                    </a:cubicBezTo>
                    <a:cubicBezTo>
                      <a:pt x="205" y="124"/>
                      <a:pt x="194" y="106"/>
                      <a:pt x="180" y="101"/>
                    </a:cubicBezTo>
                    <a:cubicBezTo>
                      <a:pt x="170" y="97"/>
                      <a:pt x="159" y="100"/>
                      <a:pt x="149" y="110"/>
                    </a:cubicBezTo>
                    <a:cubicBezTo>
                      <a:pt x="117" y="141"/>
                      <a:pt x="156" y="235"/>
                      <a:pt x="173" y="265"/>
                    </a:cubicBezTo>
                    <a:lnTo>
                      <a:pt x="173" y="265"/>
                    </a:lnTo>
                    <a:lnTo>
                      <a:pt x="173" y="265"/>
                    </a:lnTo>
                    <a:cubicBezTo>
                      <a:pt x="178" y="274"/>
                      <a:pt x="174" y="285"/>
                      <a:pt x="166" y="289"/>
                    </a:cubicBezTo>
                    <a:cubicBezTo>
                      <a:pt x="163" y="291"/>
                      <a:pt x="160" y="291"/>
                      <a:pt x="157" y="29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8" name="Google Shape;1257;p32"/>
            <p:cNvGrpSpPr/>
            <p:nvPr/>
          </p:nvGrpSpPr>
          <p:grpSpPr>
            <a:xfrm>
              <a:off x="5470955" y="1758048"/>
              <a:ext cx="254994" cy="169001"/>
              <a:chOff x="5470955" y="1758048"/>
              <a:chExt cx="254994" cy="169001"/>
            </a:xfrm>
          </p:grpSpPr>
          <p:sp>
            <p:nvSpPr>
              <p:cNvPr id="432" name="Google Shape;1258;p32"/>
              <p:cNvSpPr/>
              <p:nvPr/>
            </p:nvSpPr>
            <p:spPr>
              <a:xfrm>
                <a:off x="5470955" y="1863301"/>
                <a:ext cx="63748" cy="60764"/>
              </a:xfrm>
              <a:custGeom>
                <a:avLst/>
                <a:gdLst/>
                <a:ahLst/>
                <a:cxnLst/>
                <a:rect l="l" t="t" r="r" b="b"/>
                <a:pathLst>
                  <a:path w="235" h="224" extrusionOk="0">
                    <a:moveTo>
                      <a:pt x="217" y="224"/>
                    </a:moveTo>
                    <a:cubicBezTo>
                      <a:pt x="213" y="224"/>
                      <a:pt x="208" y="222"/>
                      <a:pt x="205" y="219"/>
                    </a:cubicBezTo>
                    <a:lnTo>
                      <a:pt x="6" y="30"/>
                    </a:lnTo>
                    <a:cubicBezTo>
                      <a:pt x="-2" y="23"/>
                      <a:pt x="-2" y="12"/>
                      <a:pt x="5" y="5"/>
                    </a:cubicBezTo>
                    <a:cubicBezTo>
                      <a:pt x="12" y="-2"/>
                      <a:pt x="23" y="-2"/>
                      <a:pt x="30" y="5"/>
                    </a:cubicBezTo>
                    <a:lnTo>
                      <a:pt x="229" y="193"/>
                    </a:lnTo>
                    <a:cubicBezTo>
                      <a:pt x="236" y="200"/>
                      <a:pt x="236" y="211"/>
                      <a:pt x="230" y="218"/>
                    </a:cubicBezTo>
                    <a:cubicBezTo>
                      <a:pt x="226" y="222"/>
                      <a:pt x="222" y="224"/>
                      <a:pt x="217" y="224"/>
                    </a:cubicBezTo>
                    <a:close/>
                  </a:path>
                </a:pathLst>
              </a:custGeom>
              <a:solidFill>
                <a:schemeClr val="dk1"/>
              </a:solidFill>
              <a:ln>
                <a:noFill/>
              </a:ln>
            </p:spPr>
            <p:txBody>
              <a:bodyPr spcFirstLastPara="1" wrap="square" lIns="90000" tIns="35625" rIns="90000" bIns="35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1259;p32"/>
              <p:cNvSpPr/>
              <p:nvPr/>
            </p:nvSpPr>
            <p:spPr>
              <a:xfrm>
                <a:off x="5658402" y="1792771"/>
                <a:ext cx="42318" cy="38792"/>
              </a:xfrm>
              <a:custGeom>
                <a:avLst/>
                <a:gdLst/>
                <a:ahLst/>
                <a:cxnLst/>
                <a:rect l="l" t="t" r="r" b="b"/>
                <a:pathLst>
                  <a:path w="156" h="143" extrusionOk="0">
                    <a:moveTo>
                      <a:pt x="138" y="143"/>
                    </a:moveTo>
                    <a:cubicBezTo>
                      <a:pt x="134" y="143"/>
                      <a:pt x="130" y="141"/>
                      <a:pt x="127" y="138"/>
                    </a:cubicBezTo>
                    <a:lnTo>
                      <a:pt x="5" y="31"/>
                    </a:lnTo>
                    <a:cubicBezTo>
                      <a:pt x="-2" y="24"/>
                      <a:pt x="-3" y="13"/>
                      <a:pt x="4" y="6"/>
                    </a:cubicBezTo>
                    <a:cubicBezTo>
                      <a:pt x="10" y="-1"/>
                      <a:pt x="21" y="-2"/>
                      <a:pt x="29" y="4"/>
                    </a:cubicBezTo>
                    <a:lnTo>
                      <a:pt x="150" y="112"/>
                    </a:lnTo>
                    <a:cubicBezTo>
                      <a:pt x="157" y="118"/>
                      <a:pt x="158" y="129"/>
                      <a:pt x="151" y="137"/>
                    </a:cubicBezTo>
                    <a:cubicBezTo>
                      <a:pt x="148" y="141"/>
                      <a:pt x="143" y="143"/>
                      <a:pt x="138" y="143"/>
                    </a:cubicBezTo>
                    <a:close/>
                  </a:path>
                </a:pathLst>
              </a:custGeom>
              <a:solidFill>
                <a:schemeClr val="dk1"/>
              </a:solidFill>
              <a:ln>
                <a:noFill/>
              </a:ln>
            </p:spPr>
            <p:txBody>
              <a:bodyPr spcFirstLastPara="1" wrap="square" lIns="90000" tIns="6475" rIns="90000" bIns="6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34" name="Google Shape;1260;p32"/>
              <p:cNvGrpSpPr/>
              <p:nvPr/>
            </p:nvGrpSpPr>
            <p:grpSpPr>
              <a:xfrm>
                <a:off x="5479907" y="1758048"/>
                <a:ext cx="246042" cy="169001"/>
                <a:chOff x="5479907" y="1758048"/>
                <a:chExt cx="246042" cy="169001"/>
              </a:xfrm>
            </p:grpSpPr>
            <p:sp>
              <p:nvSpPr>
                <p:cNvPr id="435" name="Google Shape;1261;p32"/>
                <p:cNvSpPr/>
                <p:nvPr/>
              </p:nvSpPr>
              <p:spPr>
                <a:xfrm>
                  <a:off x="5479907" y="1850009"/>
                  <a:ext cx="54797" cy="77041"/>
                </a:xfrm>
                <a:custGeom>
                  <a:avLst/>
                  <a:gdLst/>
                  <a:ahLst/>
                  <a:cxnLst/>
                  <a:rect l="l" t="t" r="r" b="b"/>
                  <a:pathLst>
                    <a:path w="202" h="284" extrusionOk="0">
                      <a:moveTo>
                        <a:pt x="17" y="284"/>
                      </a:moveTo>
                      <a:cubicBezTo>
                        <a:pt x="14" y="284"/>
                        <a:pt x="10" y="283"/>
                        <a:pt x="7" y="281"/>
                      </a:cubicBezTo>
                      <a:cubicBezTo>
                        <a:pt x="-1" y="276"/>
                        <a:pt x="-3" y="265"/>
                        <a:pt x="2" y="257"/>
                      </a:cubicBezTo>
                      <a:lnTo>
                        <a:pt x="169" y="7"/>
                      </a:lnTo>
                      <a:cubicBezTo>
                        <a:pt x="175" y="-1"/>
                        <a:pt x="186" y="-3"/>
                        <a:pt x="194" y="2"/>
                      </a:cubicBezTo>
                      <a:cubicBezTo>
                        <a:pt x="202" y="8"/>
                        <a:pt x="204" y="19"/>
                        <a:pt x="199" y="27"/>
                      </a:cubicBezTo>
                      <a:lnTo>
                        <a:pt x="32" y="276"/>
                      </a:lnTo>
                      <a:cubicBezTo>
                        <a:pt x="28" y="281"/>
                        <a:pt x="23" y="284"/>
                        <a:pt x="17"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1262;p32"/>
                <p:cNvSpPr/>
                <p:nvPr/>
              </p:nvSpPr>
              <p:spPr>
                <a:xfrm>
                  <a:off x="5578106" y="1849195"/>
                  <a:ext cx="63748" cy="29568"/>
                </a:xfrm>
                <a:custGeom>
                  <a:avLst/>
                  <a:gdLst/>
                  <a:ahLst/>
                  <a:cxnLst/>
                  <a:rect l="l" t="t" r="r" b="b"/>
                  <a:pathLst>
                    <a:path w="235" h="109" extrusionOk="0">
                      <a:moveTo>
                        <a:pt x="18" y="109"/>
                      </a:moveTo>
                      <a:cubicBezTo>
                        <a:pt x="11" y="109"/>
                        <a:pt x="4" y="105"/>
                        <a:pt x="1" y="98"/>
                      </a:cubicBezTo>
                      <a:cubicBezTo>
                        <a:pt x="-2" y="89"/>
                        <a:pt x="3" y="79"/>
                        <a:pt x="12" y="75"/>
                      </a:cubicBezTo>
                      <a:lnTo>
                        <a:pt x="211" y="1"/>
                      </a:lnTo>
                      <a:cubicBezTo>
                        <a:pt x="220" y="-2"/>
                        <a:pt x="231" y="2"/>
                        <a:pt x="234" y="11"/>
                      </a:cubicBezTo>
                      <a:cubicBezTo>
                        <a:pt x="237" y="21"/>
                        <a:pt x="233" y="31"/>
                        <a:pt x="224" y="34"/>
                      </a:cubicBezTo>
                      <a:lnTo>
                        <a:pt x="24" y="108"/>
                      </a:lnTo>
                      <a:cubicBezTo>
                        <a:pt x="22" y="109"/>
                        <a:pt x="20" y="109"/>
                        <a:pt x="18" y="10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1263;p32"/>
                <p:cNvSpPr/>
                <p:nvPr/>
              </p:nvSpPr>
              <p:spPr>
                <a:xfrm>
                  <a:off x="5674678" y="1758048"/>
                  <a:ext cx="51270" cy="152182"/>
                </a:xfrm>
                <a:custGeom>
                  <a:avLst/>
                  <a:gdLst/>
                  <a:ahLst/>
                  <a:cxnLst/>
                  <a:rect l="l" t="t" r="r" b="b"/>
                  <a:pathLst>
                    <a:path w="189" h="561" extrusionOk="0">
                      <a:moveTo>
                        <a:pt x="18" y="561"/>
                      </a:moveTo>
                      <a:cubicBezTo>
                        <a:pt x="16" y="561"/>
                        <a:pt x="14" y="561"/>
                        <a:pt x="13" y="561"/>
                      </a:cubicBezTo>
                      <a:cubicBezTo>
                        <a:pt x="3" y="558"/>
                        <a:pt x="-2" y="548"/>
                        <a:pt x="1" y="539"/>
                      </a:cubicBezTo>
                      <a:lnTo>
                        <a:pt x="154" y="12"/>
                      </a:lnTo>
                      <a:cubicBezTo>
                        <a:pt x="157" y="2"/>
                        <a:pt x="167" y="-3"/>
                        <a:pt x="176" y="0"/>
                      </a:cubicBezTo>
                      <a:cubicBezTo>
                        <a:pt x="185" y="2"/>
                        <a:pt x="191" y="12"/>
                        <a:pt x="188" y="22"/>
                      </a:cubicBezTo>
                      <a:lnTo>
                        <a:pt x="35" y="549"/>
                      </a:lnTo>
                      <a:cubicBezTo>
                        <a:pt x="32" y="556"/>
                        <a:pt x="25" y="561"/>
                        <a:pt x="18" y="56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289" name="Google Shape;1264;p32"/>
            <p:cNvSpPr/>
            <p:nvPr/>
          </p:nvSpPr>
          <p:spPr>
            <a:xfrm>
              <a:off x="7774859" y="2395263"/>
              <a:ext cx="122343" cy="128311"/>
            </a:xfrm>
            <a:custGeom>
              <a:avLst/>
              <a:gdLst/>
              <a:ahLst/>
              <a:cxnLst/>
              <a:rect l="l" t="t" r="r" b="b"/>
              <a:pathLst>
                <a:path w="451" h="473" extrusionOk="0">
                  <a:moveTo>
                    <a:pt x="353" y="473"/>
                  </a:moveTo>
                  <a:cubicBezTo>
                    <a:pt x="346" y="473"/>
                    <a:pt x="338" y="473"/>
                    <a:pt x="331" y="471"/>
                  </a:cubicBezTo>
                  <a:cubicBezTo>
                    <a:pt x="282" y="460"/>
                    <a:pt x="243" y="414"/>
                    <a:pt x="215" y="334"/>
                  </a:cubicBezTo>
                  <a:cubicBezTo>
                    <a:pt x="159" y="179"/>
                    <a:pt x="224" y="82"/>
                    <a:pt x="272" y="36"/>
                  </a:cubicBezTo>
                  <a:lnTo>
                    <a:pt x="36" y="36"/>
                  </a:lnTo>
                  <a:lnTo>
                    <a:pt x="44" y="420"/>
                  </a:lnTo>
                  <a:cubicBezTo>
                    <a:pt x="44" y="430"/>
                    <a:pt x="36" y="438"/>
                    <a:pt x="27" y="438"/>
                  </a:cubicBezTo>
                  <a:lnTo>
                    <a:pt x="26" y="438"/>
                  </a:lnTo>
                  <a:cubicBezTo>
                    <a:pt x="17" y="438"/>
                    <a:pt x="9" y="431"/>
                    <a:pt x="9" y="421"/>
                  </a:cubicBezTo>
                  <a:lnTo>
                    <a:pt x="0" y="18"/>
                  </a:lnTo>
                  <a:cubicBezTo>
                    <a:pt x="0" y="14"/>
                    <a:pt x="2" y="9"/>
                    <a:pt x="5" y="6"/>
                  </a:cubicBezTo>
                  <a:cubicBezTo>
                    <a:pt x="9" y="2"/>
                    <a:pt x="13" y="0"/>
                    <a:pt x="18" y="0"/>
                  </a:cubicBezTo>
                  <a:lnTo>
                    <a:pt x="322" y="0"/>
                  </a:lnTo>
                  <a:cubicBezTo>
                    <a:pt x="330" y="0"/>
                    <a:pt x="337" y="6"/>
                    <a:pt x="339" y="13"/>
                  </a:cubicBezTo>
                  <a:cubicBezTo>
                    <a:pt x="341" y="21"/>
                    <a:pt x="338" y="29"/>
                    <a:pt x="331" y="33"/>
                  </a:cubicBezTo>
                  <a:cubicBezTo>
                    <a:pt x="325" y="37"/>
                    <a:pt x="177" y="122"/>
                    <a:pt x="248" y="322"/>
                  </a:cubicBezTo>
                  <a:cubicBezTo>
                    <a:pt x="272" y="389"/>
                    <a:pt x="303" y="428"/>
                    <a:pt x="338" y="437"/>
                  </a:cubicBezTo>
                  <a:cubicBezTo>
                    <a:pt x="381" y="446"/>
                    <a:pt x="421" y="408"/>
                    <a:pt x="422" y="408"/>
                  </a:cubicBezTo>
                  <a:cubicBezTo>
                    <a:pt x="428" y="401"/>
                    <a:pt x="440" y="401"/>
                    <a:pt x="446" y="408"/>
                  </a:cubicBezTo>
                  <a:cubicBezTo>
                    <a:pt x="453" y="415"/>
                    <a:pt x="453" y="426"/>
                    <a:pt x="446" y="433"/>
                  </a:cubicBezTo>
                  <a:cubicBezTo>
                    <a:pt x="444" y="435"/>
                    <a:pt x="405" y="473"/>
                    <a:pt x="353" y="4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90" name="Google Shape;1265;p32"/>
            <p:cNvGrpSpPr/>
            <p:nvPr/>
          </p:nvGrpSpPr>
          <p:grpSpPr>
            <a:xfrm>
              <a:off x="6350953" y="2333955"/>
              <a:ext cx="155709" cy="146215"/>
              <a:chOff x="6350953" y="2333955"/>
              <a:chExt cx="155709" cy="146215"/>
            </a:xfrm>
          </p:grpSpPr>
          <p:sp>
            <p:nvSpPr>
              <p:cNvPr id="428" name="Google Shape;1266;p32"/>
              <p:cNvSpPr/>
              <p:nvPr/>
            </p:nvSpPr>
            <p:spPr>
              <a:xfrm>
                <a:off x="6350953" y="2388751"/>
                <a:ext cx="85721" cy="91418"/>
              </a:xfrm>
              <a:custGeom>
                <a:avLst/>
                <a:gdLst/>
                <a:ahLst/>
                <a:cxnLst/>
                <a:rect l="l" t="t" r="r" b="b"/>
                <a:pathLst>
                  <a:path w="316" h="337" extrusionOk="0">
                    <a:moveTo>
                      <a:pt x="298" y="337"/>
                    </a:moveTo>
                    <a:cubicBezTo>
                      <a:pt x="293" y="337"/>
                      <a:pt x="288" y="335"/>
                      <a:pt x="285" y="331"/>
                    </a:cubicBezTo>
                    <a:lnTo>
                      <a:pt x="4" y="30"/>
                    </a:lnTo>
                    <a:cubicBezTo>
                      <a:pt x="-3" y="23"/>
                      <a:pt x="-2" y="12"/>
                      <a:pt x="5" y="5"/>
                    </a:cubicBezTo>
                    <a:cubicBezTo>
                      <a:pt x="12" y="-2"/>
                      <a:pt x="23" y="-1"/>
                      <a:pt x="30" y="6"/>
                    </a:cubicBezTo>
                    <a:lnTo>
                      <a:pt x="310" y="307"/>
                    </a:lnTo>
                    <a:cubicBezTo>
                      <a:pt x="317" y="314"/>
                      <a:pt x="317" y="325"/>
                      <a:pt x="310" y="332"/>
                    </a:cubicBezTo>
                    <a:cubicBezTo>
                      <a:pt x="306" y="335"/>
                      <a:pt x="302" y="337"/>
                      <a:pt x="29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429" name="Google Shape;1267;p32"/>
              <p:cNvGrpSpPr/>
              <p:nvPr/>
            </p:nvGrpSpPr>
            <p:grpSpPr>
              <a:xfrm>
                <a:off x="6363703" y="2333955"/>
                <a:ext cx="142959" cy="141060"/>
                <a:chOff x="6363703" y="2333955"/>
                <a:chExt cx="142959" cy="141060"/>
              </a:xfrm>
            </p:grpSpPr>
            <p:sp>
              <p:nvSpPr>
                <p:cNvPr id="430" name="Google Shape;1268;p32"/>
                <p:cNvSpPr/>
                <p:nvPr/>
              </p:nvSpPr>
              <p:spPr>
                <a:xfrm>
                  <a:off x="6363703" y="2377900"/>
                  <a:ext cx="73514" cy="97115"/>
                </a:xfrm>
                <a:custGeom>
                  <a:avLst/>
                  <a:gdLst/>
                  <a:ahLst/>
                  <a:cxnLst/>
                  <a:rect l="l" t="t" r="r" b="b"/>
                  <a:pathLst>
                    <a:path w="271" h="358" extrusionOk="0">
                      <a:moveTo>
                        <a:pt x="17" y="358"/>
                      </a:moveTo>
                      <a:cubicBezTo>
                        <a:pt x="13" y="358"/>
                        <a:pt x="10" y="357"/>
                        <a:pt x="6" y="355"/>
                      </a:cubicBezTo>
                      <a:cubicBezTo>
                        <a:pt x="-1" y="349"/>
                        <a:pt x="-3" y="338"/>
                        <a:pt x="3" y="330"/>
                      </a:cubicBezTo>
                      <a:lnTo>
                        <a:pt x="239" y="7"/>
                      </a:lnTo>
                      <a:cubicBezTo>
                        <a:pt x="244" y="-1"/>
                        <a:pt x="255" y="-3"/>
                        <a:pt x="263" y="3"/>
                      </a:cubicBezTo>
                      <a:cubicBezTo>
                        <a:pt x="271" y="9"/>
                        <a:pt x="273" y="20"/>
                        <a:pt x="267" y="28"/>
                      </a:cubicBezTo>
                      <a:lnTo>
                        <a:pt x="31" y="351"/>
                      </a:lnTo>
                      <a:cubicBezTo>
                        <a:pt x="28" y="356"/>
                        <a:pt x="22" y="358"/>
                        <a:pt x="17" y="35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1269;p32"/>
                <p:cNvSpPr/>
                <p:nvPr/>
              </p:nvSpPr>
              <p:spPr>
                <a:xfrm>
                  <a:off x="6453765" y="2333955"/>
                  <a:ext cx="52898" cy="64562"/>
                </a:xfrm>
                <a:custGeom>
                  <a:avLst/>
                  <a:gdLst/>
                  <a:ahLst/>
                  <a:cxnLst/>
                  <a:rect l="l" t="t" r="r" b="b"/>
                  <a:pathLst>
                    <a:path w="195" h="238" extrusionOk="0">
                      <a:moveTo>
                        <a:pt x="177" y="238"/>
                      </a:moveTo>
                      <a:lnTo>
                        <a:pt x="17" y="238"/>
                      </a:lnTo>
                      <a:cubicBezTo>
                        <a:pt x="10" y="238"/>
                        <a:pt x="3" y="233"/>
                        <a:pt x="1" y="226"/>
                      </a:cubicBezTo>
                      <a:cubicBezTo>
                        <a:pt x="-2" y="219"/>
                        <a:pt x="1" y="211"/>
                        <a:pt x="6" y="206"/>
                      </a:cubicBezTo>
                      <a:cubicBezTo>
                        <a:pt x="35" y="183"/>
                        <a:pt x="107" y="114"/>
                        <a:pt x="97" y="68"/>
                      </a:cubicBezTo>
                      <a:cubicBezTo>
                        <a:pt x="95" y="53"/>
                        <a:pt x="89" y="44"/>
                        <a:pt x="80" y="39"/>
                      </a:cubicBezTo>
                      <a:cubicBezTo>
                        <a:pt x="67" y="32"/>
                        <a:pt x="48" y="36"/>
                        <a:pt x="42" y="38"/>
                      </a:cubicBezTo>
                      <a:cubicBezTo>
                        <a:pt x="33" y="42"/>
                        <a:pt x="23" y="37"/>
                        <a:pt x="19" y="28"/>
                      </a:cubicBezTo>
                      <a:cubicBezTo>
                        <a:pt x="16" y="19"/>
                        <a:pt x="20" y="9"/>
                        <a:pt x="29" y="5"/>
                      </a:cubicBezTo>
                      <a:cubicBezTo>
                        <a:pt x="33" y="4"/>
                        <a:pt x="67" y="-8"/>
                        <a:pt x="97" y="8"/>
                      </a:cubicBezTo>
                      <a:cubicBezTo>
                        <a:pt x="115" y="18"/>
                        <a:pt x="127" y="36"/>
                        <a:pt x="132" y="61"/>
                      </a:cubicBezTo>
                      <a:cubicBezTo>
                        <a:pt x="142" y="112"/>
                        <a:pt x="98" y="168"/>
                        <a:pt x="63" y="202"/>
                      </a:cubicBezTo>
                      <a:lnTo>
                        <a:pt x="177" y="202"/>
                      </a:lnTo>
                      <a:cubicBezTo>
                        <a:pt x="187" y="202"/>
                        <a:pt x="195" y="210"/>
                        <a:pt x="195" y="220"/>
                      </a:cubicBezTo>
                      <a:cubicBezTo>
                        <a:pt x="195" y="230"/>
                        <a:pt x="187" y="238"/>
                        <a:pt x="177"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1" name="Google Shape;1270;p32"/>
            <p:cNvGrpSpPr/>
            <p:nvPr/>
          </p:nvGrpSpPr>
          <p:grpSpPr>
            <a:xfrm>
              <a:off x="5164691" y="911685"/>
              <a:ext cx="562342" cy="563157"/>
              <a:chOff x="5164691" y="911685"/>
              <a:chExt cx="562342" cy="563157"/>
            </a:xfrm>
          </p:grpSpPr>
          <p:sp>
            <p:nvSpPr>
              <p:cNvPr id="421" name="Google Shape;1271;p32"/>
              <p:cNvSpPr/>
              <p:nvPr/>
            </p:nvSpPr>
            <p:spPr>
              <a:xfrm>
                <a:off x="5164691" y="943424"/>
                <a:ext cx="155438" cy="232207"/>
              </a:xfrm>
              <a:custGeom>
                <a:avLst/>
                <a:gdLst/>
                <a:ahLst/>
                <a:cxnLst/>
                <a:rect l="l" t="t" r="r" b="b"/>
                <a:pathLst>
                  <a:path w="573" h="856" extrusionOk="0">
                    <a:moveTo>
                      <a:pt x="18" y="856"/>
                    </a:moveTo>
                    <a:cubicBezTo>
                      <a:pt x="17" y="856"/>
                      <a:pt x="17" y="856"/>
                      <a:pt x="16" y="856"/>
                    </a:cubicBezTo>
                    <a:cubicBezTo>
                      <a:pt x="7" y="855"/>
                      <a:pt x="-1" y="847"/>
                      <a:pt x="0" y="837"/>
                    </a:cubicBezTo>
                    <a:cubicBezTo>
                      <a:pt x="28" y="482"/>
                      <a:pt x="233" y="170"/>
                      <a:pt x="547" y="2"/>
                    </a:cubicBezTo>
                    <a:cubicBezTo>
                      <a:pt x="556" y="-2"/>
                      <a:pt x="566" y="1"/>
                      <a:pt x="571" y="9"/>
                    </a:cubicBezTo>
                    <a:cubicBezTo>
                      <a:pt x="576" y="18"/>
                      <a:pt x="572" y="29"/>
                      <a:pt x="564" y="33"/>
                    </a:cubicBezTo>
                    <a:cubicBezTo>
                      <a:pt x="260" y="195"/>
                      <a:pt x="63" y="497"/>
                      <a:pt x="35" y="840"/>
                    </a:cubicBezTo>
                    <a:cubicBezTo>
                      <a:pt x="34" y="849"/>
                      <a:pt x="27" y="856"/>
                      <a:pt x="18" y="8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1272;p32"/>
              <p:cNvSpPr/>
              <p:nvPr/>
            </p:nvSpPr>
            <p:spPr>
              <a:xfrm>
                <a:off x="5207281" y="1337308"/>
                <a:ext cx="178767" cy="129938"/>
              </a:xfrm>
              <a:custGeom>
                <a:avLst/>
                <a:gdLst/>
                <a:ahLst/>
                <a:cxnLst/>
                <a:rect l="l" t="t" r="r" b="b"/>
                <a:pathLst>
                  <a:path w="659" h="479" extrusionOk="0">
                    <a:moveTo>
                      <a:pt x="641" y="479"/>
                    </a:moveTo>
                    <a:cubicBezTo>
                      <a:pt x="640" y="479"/>
                      <a:pt x="638" y="479"/>
                      <a:pt x="637" y="479"/>
                    </a:cubicBezTo>
                    <a:cubicBezTo>
                      <a:pt x="374" y="416"/>
                      <a:pt x="150" y="256"/>
                      <a:pt x="3" y="28"/>
                    </a:cubicBezTo>
                    <a:cubicBezTo>
                      <a:pt x="-2" y="19"/>
                      <a:pt x="0" y="8"/>
                      <a:pt x="9" y="3"/>
                    </a:cubicBezTo>
                    <a:cubicBezTo>
                      <a:pt x="17" y="-2"/>
                      <a:pt x="28" y="0"/>
                      <a:pt x="33" y="9"/>
                    </a:cubicBezTo>
                    <a:cubicBezTo>
                      <a:pt x="174" y="229"/>
                      <a:pt x="392" y="384"/>
                      <a:pt x="645" y="445"/>
                    </a:cubicBezTo>
                    <a:cubicBezTo>
                      <a:pt x="654" y="447"/>
                      <a:pt x="660" y="456"/>
                      <a:pt x="658" y="466"/>
                    </a:cubicBezTo>
                    <a:cubicBezTo>
                      <a:pt x="656" y="474"/>
                      <a:pt x="649" y="479"/>
                      <a:pt x="641" y="4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1273;p32"/>
              <p:cNvSpPr/>
              <p:nvPr/>
            </p:nvSpPr>
            <p:spPr>
              <a:xfrm>
                <a:off x="5419142" y="1210082"/>
                <a:ext cx="307891" cy="264760"/>
              </a:xfrm>
              <a:custGeom>
                <a:avLst/>
                <a:gdLst/>
                <a:ahLst/>
                <a:cxnLst/>
                <a:rect l="l" t="t" r="r" b="b"/>
                <a:pathLst>
                  <a:path w="1135" h="976" extrusionOk="0">
                    <a:moveTo>
                      <a:pt x="100" y="976"/>
                    </a:moveTo>
                    <a:cubicBezTo>
                      <a:pt x="72" y="976"/>
                      <a:pt x="44" y="975"/>
                      <a:pt x="16" y="973"/>
                    </a:cubicBezTo>
                    <a:cubicBezTo>
                      <a:pt x="6" y="972"/>
                      <a:pt x="-1" y="964"/>
                      <a:pt x="0" y="954"/>
                    </a:cubicBezTo>
                    <a:cubicBezTo>
                      <a:pt x="0" y="944"/>
                      <a:pt x="9" y="937"/>
                      <a:pt x="19" y="938"/>
                    </a:cubicBezTo>
                    <a:cubicBezTo>
                      <a:pt x="286" y="959"/>
                      <a:pt x="546" y="875"/>
                      <a:pt x="750" y="701"/>
                    </a:cubicBezTo>
                    <a:cubicBezTo>
                      <a:pt x="954" y="527"/>
                      <a:pt x="1078" y="284"/>
                      <a:pt x="1100" y="17"/>
                    </a:cubicBezTo>
                    <a:cubicBezTo>
                      <a:pt x="1101" y="7"/>
                      <a:pt x="1109" y="0"/>
                      <a:pt x="1119" y="0"/>
                    </a:cubicBezTo>
                    <a:cubicBezTo>
                      <a:pt x="1128" y="1"/>
                      <a:pt x="1136" y="10"/>
                      <a:pt x="1135" y="19"/>
                    </a:cubicBezTo>
                    <a:cubicBezTo>
                      <a:pt x="1113" y="296"/>
                      <a:pt x="984" y="548"/>
                      <a:pt x="773" y="728"/>
                    </a:cubicBezTo>
                    <a:cubicBezTo>
                      <a:pt x="583" y="890"/>
                      <a:pt x="347" y="976"/>
                      <a:pt x="100" y="9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4" name="Google Shape;1274;p32"/>
              <p:cNvSpPr/>
              <p:nvPr/>
            </p:nvSpPr>
            <p:spPr>
              <a:xfrm>
                <a:off x="5463088" y="911685"/>
                <a:ext cx="262318" cy="248212"/>
              </a:xfrm>
              <a:custGeom>
                <a:avLst/>
                <a:gdLst/>
                <a:ahLst/>
                <a:cxnLst/>
                <a:rect l="l" t="t" r="r" b="b"/>
                <a:pathLst>
                  <a:path w="967" h="915" extrusionOk="0">
                    <a:moveTo>
                      <a:pt x="949" y="915"/>
                    </a:moveTo>
                    <a:cubicBezTo>
                      <a:pt x="941" y="915"/>
                      <a:pt x="933" y="909"/>
                      <a:pt x="932" y="900"/>
                    </a:cubicBezTo>
                    <a:cubicBezTo>
                      <a:pt x="869" y="436"/>
                      <a:pt x="484" y="73"/>
                      <a:pt x="16" y="35"/>
                    </a:cubicBezTo>
                    <a:cubicBezTo>
                      <a:pt x="7" y="35"/>
                      <a:pt x="0" y="26"/>
                      <a:pt x="0" y="16"/>
                    </a:cubicBezTo>
                    <a:cubicBezTo>
                      <a:pt x="1" y="7"/>
                      <a:pt x="10" y="0"/>
                      <a:pt x="19" y="0"/>
                    </a:cubicBezTo>
                    <a:cubicBezTo>
                      <a:pt x="503" y="39"/>
                      <a:pt x="901" y="415"/>
                      <a:pt x="967" y="895"/>
                    </a:cubicBezTo>
                    <a:cubicBezTo>
                      <a:pt x="968" y="905"/>
                      <a:pt x="961" y="914"/>
                      <a:pt x="952" y="915"/>
                    </a:cubicBezTo>
                    <a:cubicBezTo>
                      <a:pt x="951" y="915"/>
                      <a:pt x="950" y="915"/>
                      <a:pt x="949" y="9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5" name="Google Shape;1275;p32"/>
              <p:cNvSpPr/>
              <p:nvPr/>
            </p:nvSpPr>
            <p:spPr>
              <a:xfrm>
                <a:off x="5196430" y="1168578"/>
                <a:ext cx="374081" cy="273711"/>
              </a:xfrm>
              <a:custGeom>
                <a:avLst/>
                <a:gdLst/>
                <a:ahLst/>
                <a:cxnLst/>
                <a:rect l="l" t="t" r="r" b="b"/>
                <a:pathLst>
                  <a:path w="1379" h="1009" extrusionOk="0">
                    <a:moveTo>
                      <a:pt x="920" y="1009"/>
                    </a:moveTo>
                    <a:cubicBezTo>
                      <a:pt x="896" y="1009"/>
                      <a:pt x="871" y="1008"/>
                      <a:pt x="846" y="1006"/>
                    </a:cubicBezTo>
                    <a:cubicBezTo>
                      <a:pt x="602" y="987"/>
                      <a:pt x="379" y="873"/>
                      <a:pt x="220" y="686"/>
                    </a:cubicBezTo>
                    <a:cubicBezTo>
                      <a:pt x="60" y="499"/>
                      <a:pt x="-17" y="261"/>
                      <a:pt x="3" y="16"/>
                    </a:cubicBezTo>
                    <a:cubicBezTo>
                      <a:pt x="4" y="7"/>
                      <a:pt x="12" y="0"/>
                      <a:pt x="22" y="0"/>
                    </a:cubicBezTo>
                    <a:cubicBezTo>
                      <a:pt x="32" y="1"/>
                      <a:pt x="39" y="10"/>
                      <a:pt x="38" y="19"/>
                    </a:cubicBezTo>
                    <a:cubicBezTo>
                      <a:pt x="19" y="255"/>
                      <a:pt x="93" y="483"/>
                      <a:pt x="247" y="663"/>
                    </a:cubicBezTo>
                    <a:cubicBezTo>
                      <a:pt x="400" y="843"/>
                      <a:pt x="614" y="952"/>
                      <a:pt x="849" y="971"/>
                    </a:cubicBezTo>
                    <a:cubicBezTo>
                      <a:pt x="1025" y="985"/>
                      <a:pt x="1199" y="947"/>
                      <a:pt x="1352" y="861"/>
                    </a:cubicBezTo>
                    <a:cubicBezTo>
                      <a:pt x="1360" y="856"/>
                      <a:pt x="1371" y="859"/>
                      <a:pt x="1376" y="868"/>
                    </a:cubicBezTo>
                    <a:cubicBezTo>
                      <a:pt x="1381" y="876"/>
                      <a:pt x="1378" y="887"/>
                      <a:pt x="1369" y="892"/>
                    </a:cubicBezTo>
                    <a:cubicBezTo>
                      <a:pt x="1231" y="969"/>
                      <a:pt x="1078" y="1009"/>
                      <a:pt x="920" y="10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1276;p32"/>
              <p:cNvSpPr/>
              <p:nvPr/>
            </p:nvSpPr>
            <p:spPr>
              <a:xfrm>
                <a:off x="5212706" y="943424"/>
                <a:ext cx="482589" cy="417213"/>
              </a:xfrm>
              <a:custGeom>
                <a:avLst/>
                <a:gdLst/>
                <a:ahLst/>
                <a:cxnLst/>
                <a:rect l="l" t="t" r="r" b="b"/>
                <a:pathLst>
                  <a:path w="1779" h="1538" extrusionOk="0">
                    <a:moveTo>
                      <a:pt x="1532" y="1538"/>
                    </a:moveTo>
                    <a:cubicBezTo>
                      <a:pt x="1528" y="1538"/>
                      <a:pt x="1524" y="1536"/>
                      <a:pt x="1521" y="1533"/>
                    </a:cubicBezTo>
                    <a:cubicBezTo>
                      <a:pt x="1513" y="1527"/>
                      <a:pt x="1513" y="1516"/>
                      <a:pt x="1519" y="1508"/>
                    </a:cubicBezTo>
                    <a:cubicBezTo>
                      <a:pt x="1649" y="1363"/>
                      <a:pt x="1725" y="1184"/>
                      <a:pt x="1741" y="990"/>
                    </a:cubicBezTo>
                    <a:cubicBezTo>
                      <a:pt x="1780" y="504"/>
                      <a:pt x="1416" y="77"/>
                      <a:pt x="930" y="38"/>
                    </a:cubicBezTo>
                    <a:cubicBezTo>
                      <a:pt x="542" y="7"/>
                      <a:pt x="174" y="239"/>
                      <a:pt x="34" y="601"/>
                    </a:cubicBezTo>
                    <a:cubicBezTo>
                      <a:pt x="31" y="611"/>
                      <a:pt x="21" y="615"/>
                      <a:pt x="12" y="612"/>
                    </a:cubicBezTo>
                    <a:cubicBezTo>
                      <a:pt x="2" y="608"/>
                      <a:pt x="-2" y="598"/>
                      <a:pt x="1" y="589"/>
                    </a:cubicBezTo>
                    <a:cubicBezTo>
                      <a:pt x="147" y="212"/>
                      <a:pt x="530" y="-29"/>
                      <a:pt x="933" y="3"/>
                    </a:cubicBezTo>
                    <a:cubicBezTo>
                      <a:pt x="1177" y="23"/>
                      <a:pt x="1400" y="136"/>
                      <a:pt x="1559" y="323"/>
                    </a:cubicBezTo>
                    <a:cubicBezTo>
                      <a:pt x="1719" y="510"/>
                      <a:pt x="1796" y="748"/>
                      <a:pt x="1776" y="993"/>
                    </a:cubicBezTo>
                    <a:cubicBezTo>
                      <a:pt x="1760" y="1195"/>
                      <a:pt x="1680" y="1381"/>
                      <a:pt x="1545" y="1532"/>
                    </a:cubicBezTo>
                    <a:cubicBezTo>
                      <a:pt x="1542" y="1536"/>
                      <a:pt x="1537" y="1538"/>
                      <a:pt x="1532" y="153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1277;p32"/>
              <p:cNvSpPr/>
              <p:nvPr/>
            </p:nvSpPr>
            <p:spPr>
              <a:xfrm>
                <a:off x="5416972" y="1012055"/>
                <a:ext cx="169001" cy="185549"/>
              </a:xfrm>
              <a:custGeom>
                <a:avLst/>
                <a:gdLst/>
                <a:ahLst/>
                <a:cxnLst/>
                <a:rect l="l" t="t" r="r" b="b"/>
                <a:pathLst>
                  <a:path w="623" h="684" extrusionOk="0">
                    <a:moveTo>
                      <a:pt x="107" y="684"/>
                    </a:moveTo>
                    <a:cubicBezTo>
                      <a:pt x="103" y="684"/>
                      <a:pt x="100" y="683"/>
                      <a:pt x="97" y="682"/>
                    </a:cubicBezTo>
                    <a:cubicBezTo>
                      <a:pt x="93" y="679"/>
                      <a:pt x="90" y="674"/>
                      <a:pt x="89" y="669"/>
                    </a:cubicBezTo>
                    <a:lnTo>
                      <a:pt x="0" y="20"/>
                    </a:lnTo>
                    <a:cubicBezTo>
                      <a:pt x="-1" y="10"/>
                      <a:pt x="6" y="2"/>
                      <a:pt x="16" y="0"/>
                    </a:cubicBezTo>
                    <a:cubicBezTo>
                      <a:pt x="25" y="-1"/>
                      <a:pt x="34" y="6"/>
                      <a:pt x="35" y="15"/>
                    </a:cubicBezTo>
                    <a:lnTo>
                      <a:pt x="121" y="644"/>
                    </a:lnTo>
                    <a:lnTo>
                      <a:pt x="600" y="495"/>
                    </a:lnTo>
                    <a:cubicBezTo>
                      <a:pt x="610" y="492"/>
                      <a:pt x="619" y="497"/>
                      <a:pt x="622" y="506"/>
                    </a:cubicBezTo>
                    <a:cubicBezTo>
                      <a:pt x="625" y="516"/>
                      <a:pt x="620" y="526"/>
                      <a:pt x="611" y="528"/>
                    </a:cubicBezTo>
                    <a:lnTo>
                      <a:pt x="112" y="683"/>
                    </a:lnTo>
                    <a:cubicBezTo>
                      <a:pt x="110" y="684"/>
                      <a:pt x="108" y="684"/>
                      <a:pt x="107" y="6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 name="Google Shape;1278;p32"/>
            <p:cNvGrpSpPr/>
            <p:nvPr/>
          </p:nvGrpSpPr>
          <p:grpSpPr>
            <a:xfrm>
              <a:off x="7357364" y="1146334"/>
              <a:ext cx="383304" cy="393613"/>
              <a:chOff x="7357364" y="1146334"/>
              <a:chExt cx="383304" cy="393613"/>
            </a:xfrm>
          </p:grpSpPr>
          <p:sp>
            <p:nvSpPr>
              <p:cNvPr id="415" name="Google Shape;1279;p32"/>
              <p:cNvSpPr/>
              <p:nvPr/>
            </p:nvSpPr>
            <p:spPr>
              <a:xfrm>
                <a:off x="7357364" y="1196247"/>
                <a:ext cx="203452" cy="343699"/>
              </a:xfrm>
              <a:custGeom>
                <a:avLst/>
                <a:gdLst/>
                <a:ahLst/>
                <a:cxnLst/>
                <a:rect l="l" t="t" r="r" b="b"/>
                <a:pathLst>
                  <a:path w="750" h="1267" extrusionOk="0">
                    <a:moveTo>
                      <a:pt x="726" y="1267"/>
                    </a:moveTo>
                    <a:cubicBezTo>
                      <a:pt x="418" y="1267"/>
                      <a:pt x="144" y="1073"/>
                      <a:pt x="42" y="782"/>
                    </a:cubicBezTo>
                    <a:cubicBezTo>
                      <a:pt x="-55" y="507"/>
                      <a:pt x="22" y="202"/>
                      <a:pt x="238" y="5"/>
                    </a:cubicBezTo>
                    <a:cubicBezTo>
                      <a:pt x="245" y="-2"/>
                      <a:pt x="256" y="-1"/>
                      <a:pt x="263" y="6"/>
                    </a:cubicBezTo>
                    <a:cubicBezTo>
                      <a:pt x="269" y="13"/>
                      <a:pt x="269" y="25"/>
                      <a:pt x="262" y="31"/>
                    </a:cubicBezTo>
                    <a:cubicBezTo>
                      <a:pt x="56" y="218"/>
                      <a:pt x="-17" y="509"/>
                      <a:pt x="75" y="771"/>
                    </a:cubicBezTo>
                    <a:cubicBezTo>
                      <a:pt x="172" y="1047"/>
                      <a:pt x="433" y="1232"/>
                      <a:pt x="726" y="1232"/>
                    </a:cubicBezTo>
                    <a:cubicBezTo>
                      <a:pt x="728" y="1232"/>
                      <a:pt x="731" y="1232"/>
                      <a:pt x="733" y="1232"/>
                    </a:cubicBezTo>
                    <a:cubicBezTo>
                      <a:pt x="742" y="1232"/>
                      <a:pt x="750" y="1239"/>
                      <a:pt x="750" y="1249"/>
                    </a:cubicBezTo>
                    <a:cubicBezTo>
                      <a:pt x="750" y="1259"/>
                      <a:pt x="743" y="1267"/>
                      <a:pt x="733" y="1267"/>
                    </a:cubicBezTo>
                    <a:cubicBezTo>
                      <a:pt x="730" y="1267"/>
                      <a:pt x="728" y="1267"/>
                      <a:pt x="726" y="1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1280;p32"/>
              <p:cNvSpPr/>
              <p:nvPr/>
            </p:nvSpPr>
            <p:spPr>
              <a:xfrm>
                <a:off x="7613171" y="1400243"/>
                <a:ext cx="127497" cy="128853"/>
              </a:xfrm>
              <a:custGeom>
                <a:avLst/>
                <a:gdLst/>
                <a:ahLst/>
                <a:cxnLst/>
                <a:rect l="l" t="t" r="r" b="b"/>
                <a:pathLst>
                  <a:path w="470" h="475" extrusionOk="0">
                    <a:moveTo>
                      <a:pt x="18" y="475"/>
                    </a:moveTo>
                    <a:cubicBezTo>
                      <a:pt x="11" y="475"/>
                      <a:pt x="4" y="470"/>
                      <a:pt x="1" y="463"/>
                    </a:cubicBezTo>
                    <a:cubicBezTo>
                      <a:pt x="-2" y="454"/>
                      <a:pt x="3" y="444"/>
                      <a:pt x="12" y="440"/>
                    </a:cubicBezTo>
                    <a:cubicBezTo>
                      <a:pt x="213" y="370"/>
                      <a:pt x="367" y="214"/>
                      <a:pt x="436" y="12"/>
                    </a:cubicBezTo>
                    <a:cubicBezTo>
                      <a:pt x="439" y="3"/>
                      <a:pt x="449" y="-2"/>
                      <a:pt x="458" y="1"/>
                    </a:cubicBezTo>
                    <a:cubicBezTo>
                      <a:pt x="468" y="4"/>
                      <a:pt x="472" y="14"/>
                      <a:pt x="469" y="24"/>
                    </a:cubicBezTo>
                    <a:cubicBezTo>
                      <a:pt x="397" y="235"/>
                      <a:pt x="235" y="399"/>
                      <a:pt x="24" y="474"/>
                    </a:cubicBezTo>
                    <a:cubicBezTo>
                      <a:pt x="22" y="474"/>
                      <a:pt x="20" y="475"/>
                      <a:pt x="18"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1281;p32"/>
              <p:cNvSpPr/>
              <p:nvPr/>
            </p:nvSpPr>
            <p:spPr>
              <a:xfrm>
                <a:off x="7485674" y="1146334"/>
                <a:ext cx="254451" cy="137805"/>
              </a:xfrm>
              <a:custGeom>
                <a:avLst/>
                <a:gdLst/>
                <a:ahLst/>
                <a:cxnLst/>
                <a:rect l="l" t="t" r="r" b="b"/>
                <a:pathLst>
                  <a:path w="938" h="508" extrusionOk="0">
                    <a:moveTo>
                      <a:pt x="920" y="508"/>
                    </a:moveTo>
                    <a:cubicBezTo>
                      <a:pt x="913" y="508"/>
                      <a:pt x="906" y="504"/>
                      <a:pt x="904" y="496"/>
                    </a:cubicBezTo>
                    <a:cubicBezTo>
                      <a:pt x="842" y="323"/>
                      <a:pt x="717" y="183"/>
                      <a:pt x="551" y="103"/>
                    </a:cubicBezTo>
                    <a:cubicBezTo>
                      <a:pt x="385" y="24"/>
                      <a:pt x="198" y="14"/>
                      <a:pt x="24" y="75"/>
                    </a:cubicBezTo>
                    <a:cubicBezTo>
                      <a:pt x="15" y="78"/>
                      <a:pt x="5" y="73"/>
                      <a:pt x="1" y="64"/>
                    </a:cubicBezTo>
                    <a:cubicBezTo>
                      <a:pt x="-2" y="55"/>
                      <a:pt x="3" y="45"/>
                      <a:pt x="12" y="42"/>
                    </a:cubicBezTo>
                    <a:cubicBezTo>
                      <a:pt x="195" y="-23"/>
                      <a:pt x="392" y="-12"/>
                      <a:pt x="566" y="72"/>
                    </a:cubicBezTo>
                    <a:cubicBezTo>
                      <a:pt x="741" y="155"/>
                      <a:pt x="873" y="302"/>
                      <a:pt x="937" y="485"/>
                    </a:cubicBezTo>
                    <a:cubicBezTo>
                      <a:pt x="940" y="494"/>
                      <a:pt x="935" y="504"/>
                      <a:pt x="926" y="507"/>
                    </a:cubicBezTo>
                    <a:cubicBezTo>
                      <a:pt x="924" y="508"/>
                      <a:pt x="922" y="508"/>
                      <a:pt x="920" y="5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1282;p32"/>
              <p:cNvSpPr/>
              <p:nvPr/>
            </p:nvSpPr>
            <p:spPr>
              <a:xfrm>
                <a:off x="7424096" y="1197875"/>
                <a:ext cx="304365" cy="319556"/>
              </a:xfrm>
              <a:custGeom>
                <a:avLst/>
                <a:gdLst/>
                <a:ahLst/>
                <a:cxnLst/>
                <a:rect l="l" t="t" r="r" b="b"/>
                <a:pathLst>
                  <a:path w="1122" h="1178" extrusionOk="0">
                    <a:moveTo>
                      <a:pt x="479" y="1178"/>
                    </a:moveTo>
                    <a:cubicBezTo>
                      <a:pt x="302" y="1178"/>
                      <a:pt x="129" y="1104"/>
                      <a:pt x="5" y="968"/>
                    </a:cubicBezTo>
                    <a:cubicBezTo>
                      <a:pt x="-2" y="960"/>
                      <a:pt x="-1" y="949"/>
                      <a:pt x="6" y="943"/>
                    </a:cubicBezTo>
                    <a:cubicBezTo>
                      <a:pt x="13" y="936"/>
                      <a:pt x="25" y="937"/>
                      <a:pt x="31" y="944"/>
                    </a:cubicBezTo>
                    <a:cubicBezTo>
                      <a:pt x="196" y="1125"/>
                      <a:pt x="451" y="1189"/>
                      <a:pt x="681" y="1108"/>
                    </a:cubicBezTo>
                    <a:cubicBezTo>
                      <a:pt x="834" y="1054"/>
                      <a:pt x="957" y="944"/>
                      <a:pt x="1027" y="798"/>
                    </a:cubicBezTo>
                    <a:cubicBezTo>
                      <a:pt x="1097" y="652"/>
                      <a:pt x="1106" y="487"/>
                      <a:pt x="1052" y="334"/>
                    </a:cubicBezTo>
                    <a:cubicBezTo>
                      <a:pt x="1008" y="210"/>
                      <a:pt x="928" y="106"/>
                      <a:pt x="819" y="33"/>
                    </a:cubicBezTo>
                    <a:cubicBezTo>
                      <a:pt x="811" y="27"/>
                      <a:pt x="809" y="16"/>
                      <a:pt x="815" y="8"/>
                    </a:cubicBezTo>
                    <a:cubicBezTo>
                      <a:pt x="820" y="0"/>
                      <a:pt x="831" y="-2"/>
                      <a:pt x="839" y="4"/>
                    </a:cubicBezTo>
                    <a:cubicBezTo>
                      <a:pt x="954" y="81"/>
                      <a:pt x="1039" y="191"/>
                      <a:pt x="1085" y="322"/>
                    </a:cubicBezTo>
                    <a:cubicBezTo>
                      <a:pt x="1142" y="484"/>
                      <a:pt x="1133" y="658"/>
                      <a:pt x="1059" y="813"/>
                    </a:cubicBezTo>
                    <a:cubicBezTo>
                      <a:pt x="985" y="968"/>
                      <a:pt x="855" y="1084"/>
                      <a:pt x="693" y="1141"/>
                    </a:cubicBezTo>
                    <a:cubicBezTo>
                      <a:pt x="623" y="1166"/>
                      <a:pt x="551" y="1178"/>
                      <a:pt x="479" y="117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1283;p32"/>
              <p:cNvSpPr/>
              <p:nvPr/>
            </p:nvSpPr>
            <p:spPr>
              <a:xfrm>
                <a:off x="7380150" y="1168849"/>
                <a:ext cx="221628" cy="235191"/>
              </a:xfrm>
              <a:custGeom>
                <a:avLst/>
                <a:gdLst/>
                <a:ahLst/>
                <a:cxnLst/>
                <a:rect l="l" t="t" r="r" b="b"/>
                <a:pathLst>
                  <a:path w="817" h="867" extrusionOk="0">
                    <a:moveTo>
                      <a:pt x="53" y="867"/>
                    </a:moveTo>
                    <a:cubicBezTo>
                      <a:pt x="46" y="867"/>
                      <a:pt x="39" y="863"/>
                      <a:pt x="36" y="856"/>
                    </a:cubicBezTo>
                    <a:cubicBezTo>
                      <a:pt x="-20" y="694"/>
                      <a:pt x="-11" y="520"/>
                      <a:pt x="63" y="365"/>
                    </a:cubicBezTo>
                    <a:cubicBezTo>
                      <a:pt x="137" y="211"/>
                      <a:pt x="267" y="94"/>
                      <a:pt x="429" y="37"/>
                    </a:cubicBezTo>
                    <a:cubicBezTo>
                      <a:pt x="550" y="-6"/>
                      <a:pt x="680" y="-11"/>
                      <a:pt x="804" y="21"/>
                    </a:cubicBezTo>
                    <a:cubicBezTo>
                      <a:pt x="813" y="24"/>
                      <a:pt x="819" y="33"/>
                      <a:pt x="816" y="43"/>
                    </a:cubicBezTo>
                    <a:cubicBezTo>
                      <a:pt x="814" y="52"/>
                      <a:pt x="804" y="58"/>
                      <a:pt x="795" y="55"/>
                    </a:cubicBezTo>
                    <a:cubicBezTo>
                      <a:pt x="678" y="25"/>
                      <a:pt x="555" y="30"/>
                      <a:pt x="440" y="70"/>
                    </a:cubicBezTo>
                    <a:cubicBezTo>
                      <a:pt x="288" y="124"/>
                      <a:pt x="165" y="234"/>
                      <a:pt x="95" y="380"/>
                    </a:cubicBezTo>
                    <a:cubicBezTo>
                      <a:pt x="25" y="526"/>
                      <a:pt x="16" y="691"/>
                      <a:pt x="70" y="844"/>
                    </a:cubicBezTo>
                    <a:cubicBezTo>
                      <a:pt x="73" y="853"/>
                      <a:pt x="68" y="863"/>
                      <a:pt x="59" y="866"/>
                    </a:cubicBezTo>
                    <a:cubicBezTo>
                      <a:pt x="57" y="867"/>
                      <a:pt x="55" y="867"/>
                      <a:pt x="53" y="8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1284;p32"/>
              <p:cNvSpPr/>
              <p:nvPr/>
            </p:nvSpPr>
            <p:spPr>
              <a:xfrm>
                <a:off x="7484589" y="1233683"/>
                <a:ext cx="74328" cy="190703"/>
              </a:xfrm>
              <a:custGeom>
                <a:avLst/>
                <a:gdLst/>
                <a:ahLst/>
                <a:cxnLst/>
                <a:rect l="l" t="t" r="r" b="b"/>
                <a:pathLst>
                  <a:path w="274" h="703" extrusionOk="0">
                    <a:moveTo>
                      <a:pt x="40" y="703"/>
                    </a:moveTo>
                    <a:cubicBezTo>
                      <a:pt x="36" y="703"/>
                      <a:pt x="32" y="702"/>
                      <a:pt x="29" y="700"/>
                    </a:cubicBezTo>
                    <a:cubicBezTo>
                      <a:pt x="21" y="694"/>
                      <a:pt x="20" y="683"/>
                      <a:pt x="26" y="675"/>
                    </a:cubicBezTo>
                    <a:lnTo>
                      <a:pt x="235" y="402"/>
                    </a:lnTo>
                    <a:lnTo>
                      <a:pt x="3" y="27"/>
                    </a:lnTo>
                    <a:cubicBezTo>
                      <a:pt x="-2" y="19"/>
                      <a:pt x="1" y="8"/>
                      <a:pt x="9" y="3"/>
                    </a:cubicBezTo>
                    <a:cubicBezTo>
                      <a:pt x="17" y="-2"/>
                      <a:pt x="28" y="0"/>
                      <a:pt x="33" y="9"/>
                    </a:cubicBezTo>
                    <a:lnTo>
                      <a:pt x="272" y="394"/>
                    </a:lnTo>
                    <a:cubicBezTo>
                      <a:pt x="276" y="401"/>
                      <a:pt x="275" y="408"/>
                      <a:pt x="271" y="414"/>
                    </a:cubicBezTo>
                    <a:lnTo>
                      <a:pt x="54" y="696"/>
                    </a:lnTo>
                    <a:cubicBezTo>
                      <a:pt x="50" y="701"/>
                      <a:pt x="45" y="703"/>
                      <a:pt x="40" y="7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3" name="Google Shape;1285;p32"/>
            <p:cNvGrpSpPr/>
            <p:nvPr/>
          </p:nvGrpSpPr>
          <p:grpSpPr>
            <a:xfrm>
              <a:off x="6192803" y="4044584"/>
              <a:ext cx="317657" cy="317386"/>
              <a:chOff x="6192803" y="4044584"/>
              <a:chExt cx="317657" cy="317386"/>
            </a:xfrm>
          </p:grpSpPr>
          <p:sp>
            <p:nvSpPr>
              <p:cNvPr id="409" name="Google Shape;1286;p32"/>
              <p:cNvSpPr/>
              <p:nvPr/>
            </p:nvSpPr>
            <p:spPr>
              <a:xfrm>
                <a:off x="6192803" y="4071169"/>
                <a:ext cx="77312" cy="136720"/>
              </a:xfrm>
              <a:custGeom>
                <a:avLst/>
                <a:gdLst/>
                <a:ahLst/>
                <a:cxnLst/>
                <a:rect l="l" t="t" r="r" b="b"/>
                <a:pathLst>
                  <a:path w="285" h="504" extrusionOk="0">
                    <a:moveTo>
                      <a:pt x="18" y="504"/>
                    </a:moveTo>
                    <a:cubicBezTo>
                      <a:pt x="8" y="504"/>
                      <a:pt x="0" y="496"/>
                      <a:pt x="0" y="487"/>
                    </a:cubicBezTo>
                    <a:cubicBezTo>
                      <a:pt x="0" y="293"/>
                      <a:pt x="96" y="111"/>
                      <a:pt x="257" y="2"/>
                    </a:cubicBezTo>
                    <a:cubicBezTo>
                      <a:pt x="265" y="-3"/>
                      <a:pt x="276" y="-1"/>
                      <a:pt x="281" y="7"/>
                    </a:cubicBezTo>
                    <a:cubicBezTo>
                      <a:pt x="287" y="15"/>
                      <a:pt x="285" y="26"/>
                      <a:pt x="277" y="31"/>
                    </a:cubicBezTo>
                    <a:cubicBezTo>
                      <a:pt x="126" y="134"/>
                      <a:pt x="35" y="304"/>
                      <a:pt x="35" y="487"/>
                    </a:cubicBezTo>
                    <a:cubicBezTo>
                      <a:pt x="35" y="496"/>
                      <a:pt x="27" y="504"/>
                      <a:pt x="18"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0" name="Google Shape;1287;p32"/>
              <p:cNvSpPr/>
              <p:nvPr/>
            </p:nvSpPr>
            <p:spPr>
              <a:xfrm>
                <a:off x="6201213" y="4248037"/>
                <a:ext cx="266930" cy="113933"/>
              </a:xfrm>
              <a:custGeom>
                <a:avLst/>
                <a:gdLst/>
                <a:ahLst/>
                <a:cxnLst/>
                <a:rect l="l" t="t" r="r" b="b"/>
                <a:pathLst>
                  <a:path w="984" h="420" extrusionOk="0">
                    <a:moveTo>
                      <a:pt x="554" y="420"/>
                    </a:moveTo>
                    <a:cubicBezTo>
                      <a:pt x="303" y="420"/>
                      <a:pt x="81" y="260"/>
                      <a:pt x="0" y="23"/>
                    </a:cubicBezTo>
                    <a:cubicBezTo>
                      <a:pt x="-3" y="14"/>
                      <a:pt x="2" y="4"/>
                      <a:pt x="11" y="1"/>
                    </a:cubicBezTo>
                    <a:cubicBezTo>
                      <a:pt x="20" y="-2"/>
                      <a:pt x="30" y="3"/>
                      <a:pt x="33" y="12"/>
                    </a:cubicBezTo>
                    <a:cubicBezTo>
                      <a:pt x="109" y="235"/>
                      <a:pt x="318" y="385"/>
                      <a:pt x="554" y="385"/>
                    </a:cubicBezTo>
                    <a:cubicBezTo>
                      <a:pt x="706" y="385"/>
                      <a:pt x="848" y="324"/>
                      <a:pt x="953" y="214"/>
                    </a:cubicBezTo>
                    <a:cubicBezTo>
                      <a:pt x="959" y="206"/>
                      <a:pt x="970" y="206"/>
                      <a:pt x="978" y="213"/>
                    </a:cubicBezTo>
                    <a:cubicBezTo>
                      <a:pt x="985" y="220"/>
                      <a:pt x="985" y="231"/>
                      <a:pt x="978" y="238"/>
                    </a:cubicBezTo>
                    <a:cubicBezTo>
                      <a:pt x="867" y="355"/>
                      <a:pt x="716" y="420"/>
                      <a:pt x="554" y="42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1" name="Google Shape;1288;p32"/>
              <p:cNvSpPr/>
              <p:nvPr/>
            </p:nvSpPr>
            <p:spPr>
              <a:xfrm>
                <a:off x="6346613" y="4044584"/>
                <a:ext cx="163847" cy="163305"/>
              </a:xfrm>
              <a:custGeom>
                <a:avLst/>
                <a:gdLst/>
                <a:ahLst/>
                <a:cxnLst/>
                <a:rect l="l" t="t" r="r" b="b"/>
                <a:pathLst>
                  <a:path w="604" h="602" extrusionOk="0">
                    <a:moveTo>
                      <a:pt x="587" y="602"/>
                    </a:moveTo>
                    <a:cubicBezTo>
                      <a:pt x="577" y="602"/>
                      <a:pt x="569" y="594"/>
                      <a:pt x="569" y="585"/>
                    </a:cubicBezTo>
                    <a:cubicBezTo>
                      <a:pt x="569" y="282"/>
                      <a:pt x="321" y="35"/>
                      <a:pt x="18" y="35"/>
                    </a:cubicBezTo>
                    <a:cubicBezTo>
                      <a:pt x="8" y="35"/>
                      <a:pt x="0" y="27"/>
                      <a:pt x="0" y="17"/>
                    </a:cubicBezTo>
                    <a:cubicBezTo>
                      <a:pt x="0" y="8"/>
                      <a:pt x="8" y="0"/>
                      <a:pt x="18" y="0"/>
                    </a:cubicBezTo>
                    <a:cubicBezTo>
                      <a:pt x="341" y="0"/>
                      <a:pt x="604" y="262"/>
                      <a:pt x="604" y="585"/>
                    </a:cubicBezTo>
                    <a:cubicBezTo>
                      <a:pt x="604" y="594"/>
                      <a:pt x="596" y="602"/>
                      <a:pt x="587" y="6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1289;p32"/>
              <p:cNvSpPr/>
              <p:nvPr/>
            </p:nvSpPr>
            <p:spPr>
              <a:xfrm>
                <a:off x="6210978" y="4198394"/>
                <a:ext cx="145401" cy="145401"/>
              </a:xfrm>
              <a:custGeom>
                <a:avLst/>
                <a:gdLst/>
                <a:ahLst/>
                <a:cxnLst/>
                <a:rect l="l" t="t" r="r" b="b"/>
                <a:pathLst>
                  <a:path w="536" h="536" extrusionOk="0">
                    <a:moveTo>
                      <a:pt x="518" y="536"/>
                    </a:moveTo>
                    <a:cubicBezTo>
                      <a:pt x="232" y="536"/>
                      <a:pt x="0" y="304"/>
                      <a:pt x="0" y="18"/>
                    </a:cubicBezTo>
                    <a:cubicBezTo>
                      <a:pt x="0" y="8"/>
                      <a:pt x="8" y="0"/>
                      <a:pt x="17" y="0"/>
                    </a:cubicBezTo>
                    <a:cubicBezTo>
                      <a:pt x="27" y="0"/>
                      <a:pt x="35" y="8"/>
                      <a:pt x="35" y="18"/>
                    </a:cubicBezTo>
                    <a:cubicBezTo>
                      <a:pt x="35" y="284"/>
                      <a:pt x="252" y="501"/>
                      <a:pt x="518" y="501"/>
                    </a:cubicBezTo>
                    <a:cubicBezTo>
                      <a:pt x="528" y="501"/>
                      <a:pt x="536" y="509"/>
                      <a:pt x="536" y="518"/>
                    </a:cubicBezTo>
                    <a:cubicBezTo>
                      <a:pt x="536" y="528"/>
                      <a:pt x="528" y="536"/>
                      <a:pt x="518" y="5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1290;p32"/>
              <p:cNvSpPr/>
              <p:nvPr/>
            </p:nvSpPr>
            <p:spPr>
              <a:xfrm>
                <a:off x="6241089" y="4062488"/>
                <a:ext cx="250925" cy="264217"/>
              </a:xfrm>
              <a:custGeom>
                <a:avLst/>
                <a:gdLst/>
                <a:ahLst/>
                <a:cxnLst/>
                <a:rect l="l" t="t" r="r" b="b"/>
                <a:pathLst>
                  <a:path w="925" h="974" extrusionOk="0">
                    <a:moveTo>
                      <a:pt x="651" y="974"/>
                    </a:moveTo>
                    <a:cubicBezTo>
                      <a:pt x="644" y="974"/>
                      <a:pt x="638" y="971"/>
                      <a:pt x="635" y="965"/>
                    </a:cubicBezTo>
                    <a:cubicBezTo>
                      <a:pt x="630" y="956"/>
                      <a:pt x="634" y="946"/>
                      <a:pt x="642" y="941"/>
                    </a:cubicBezTo>
                    <a:cubicBezTo>
                      <a:pt x="795" y="856"/>
                      <a:pt x="890" y="694"/>
                      <a:pt x="890" y="519"/>
                    </a:cubicBezTo>
                    <a:cubicBezTo>
                      <a:pt x="890" y="252"/>
                      <a:pt x="673" y="36"/>
                      <a:pt x="407" y="36"/>
                    </a:cubicBezTo>
                    <a:cubicBezTo>
                      <a:pt x="260" y="36"/>
                      <a:pt x="123" y="101"/>
                      <a:pt x="31" y="216"/>
                    </a:cubicBezTo>
                    <a:cubicBezTo>
                      <a:pt x="25" y="223"/>
                      <a:pt x="14" y="224"/>
                      <a:pt x="6" y="218"/>
                    </a:cubicBezTo>
                    <a:cubicBezTo>
                      <a:pt x="-1" y="212"/>
                      <a:pt x="-3" y="201"/>
                      <a:pt x="4" y="194"/>
                    </a:cubicBezTo>
                    <a:cubicBezTo>
                      <a:pt x="102" y="71"/>
                      <a:pt x="250" y="0"/>
                      <a:pt x="407" y="0"/>
                    </a:cubicBezTo>
                    <a:cubicBezTo>
                      <a:pt x="693" y="0"/>
                      <a:pt x="925" y="233"/>
                      <a:pt x="925" y="519"/>
                    </a:cubicBezTo>
                    <a:cubicBezTo>
                      <a:pt x="925" y="707"/>
                      <a:pt x="823" y="880"/>
                      <a:pt x="659" y="972"/>
                    </a:cubicBezTo>
                    <a:cubicBezTo>
                      <a:pt x="656" y="973"/>
                      <a:pt x="654" y="974"/>
                      <a:pt x="651" y="9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1291;p32"/>
              <p:cNvSpPr/>
              <p:nvPr/>
            </p:nvSpPr>
            <p:spPr>
              <a:xfrm>
                <a:off x="6317316" y="4122981"/>
                <a:ext cx="39063" cy="177411"/>
              </a:xfrm>
              <a:custGeom>
                <a:avLst/>
                <a:gdLst/>
                <a:ahLst/>
                <a:cxnLst/>
                <a:rect l="l" t="t" r="r" b="b"/>
                <a:pathLst>
                  <a:path w="144" h="654" extrusionOk="0">
                    <a:moveTo>
                      <a:pt x="48" y="654"/>
                    </a:moveTo>
                    <a:cubicBezTo>
                      <a:pt x="47" y="654"/>
                      <a:pt x="46" y="654"/>
                      <a:pt x="44" y="653"/>
                    </a:cubicBezTo>
                    <a:cubicBezTo>
                      <a:pt x="35" y="651"/>
                      <a:pt x="29" y="642"/>
                      <a:pt x="31" y="632"/>
                    </a:cubicBezTo>
                    <a:lnTo>
                      <a:pt x="108" y="297"/>
                    </a:lnTo>
                    <a:lnTo>
                      <a:pt x="1" y="24"/>
                    </a:lnTo>
                    <a:cubicBezTo>
                      <a:pt x="-2" y="15"/>
                      <a:pt x="2" y="5"/>
                      <a:pt x="11" y="1"/>
                    </a:cubicBezTo>
                    <a:cubicBezTo>
                      <a:pt x="20" y="-2"/>
                      <a:pt x="30" y="2"/>
                      <a:pt x="34" y="11"/>
                    </a:cubicBezTo>
                    <a:lnTo>
                      <a:pt x="142" y="289"/>
                    </a:lnTo>
                    <a:cubicBezTo>
                      <a:pt x="144" y="293"/>
                      <a:pt x="144" y="296"/>
                      <a:pt x="143" y="300"/>
                    </a:cubicBezTo>
                    <a:lnTo>
                      <a:pt x="66" y="640"/>
                    </a:lnTo>
                    <a:cubicBezTo>
                      <a:pt x="64" y="648"/>
                      <a:pt x="56" y="654"/>
                      <a:pt x="48" y="6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94" name="Google Shape;1292;p32"/>
            <p:cNvSpPr/>
            <p:nvPr/>
          </p:nvSpPr>
          <p:spPr>
            <a:xfrm>
              <a:off x="5824148" y="2826852"/>
              <a:ext cx="598150" cy="31196"/>
            </a:xfrm>
            <a:custGeom>
              <a:avLst/>
              <a:gdLst/>
              <a:ahLst/>
              <a:cxnLst/>
              <a:rect l="l" t="t" r="r" b="b"/>
              <a:pathLst>
                <a:path w="2205" h="115" extrusionOk="0">
                  <a:moveTo>
                    <a:pt x="0" y="0"/>
                  </a:moveTo>
                  <a:lnTo>
                    <a:pt x="2205" y="115"/>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1293;p32"/>
            <p:cNvSpPr/>
            <p:nvPr/>
          </p:nvSpPr>
          <p:spPr>
            <a:xfrm>
              <a:off x="5821978" y="286672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1294;p32"/>
            <p:cNvSpPr/>
            <p:nvPr/>
          </p:nvSpPr>
          <p:spPr>
            <a:xfrm>
              <a:off x="5819536" y="2913116"/>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1295;p32"/>
            <p:cNvSpPr/>
            <p:nvPr/>
          </p:nvSpPr>
          <p:spPr>
            <a:xfrm>
              <a:off x="5817366" y="2955706"/>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1296;p32"/>
            <p:cNvSpPr/>
            <p:nvPr/>
          </p:nvSpPr>
          <p:spPr>
            <a:xfrm>
              <a:off x="5905529" y="2960317"/>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1297;p32"/>
            <p:cNvSpPr/>
            <p:nvPr/>
          </p:nvSpPr>
          <p:spPr>
            <a:xfrm>
              <a:off x="5993691" y="2964929"/>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1298;p32"/>
            <p:cNvSpPr/>
            <p:nvPr/>
          </p:nvSpPr>
          <p:spPr>
            <a:xfrm>
              <a:off x="6081854" y="2969540"/>
              <a:ext cx="51270" cy="51270"/>
            </a:xfrm>
            <a:custGeom>
              <a:avLst/>
              <a:gdLst/>
              <a:ahLst/>
              <a:cxnLst/>
              <a:rect l="l" t="t" r="r" b="b"/>
              <a:pathLst>
                <a:path w="189" h="189" extrusionOk="0">
                  <a:moveTo>
                    <a:pt x="180" y="189"/>
                  </a:moveTo>
                  <a:lnTo>
                    <a:pt x="0" y="180"/>
                  </a:lnTo>
                  <a:lnTo>
                    <a:pt x="10"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1299;p32"/>
            <p:cNvSpPr/>
            <p:nvPr/>
          </p:nvSpPr>
          <p:spPr>
            <a:xfrm>
              <a:off x="5811941" y="3059602"/>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1300;p32"/>
            <p:cNvSpPr/>
            <p:nvPr/>
          </p:nvSpPr>
          <p:spPr>
            <a:xfrm>
              <a:off x="5809770" y="309947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1301;p32"/>
            <p:cNvSpPr/>
            <p:nvPr/>
          </p:nvSpPr>
          <p:spPr>
            <a:xfrm>
              <a:off x="5807329" y="3146137"/>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1302;p32"/>
            <p:cNvSpPr/>
            <p:nvPr/>
          </p:nvSpPr>
          <p:spPr>
            <a:xfrm>
              <a:off x="5805159" y="3188727"/>
              <a:ext cx="51270" cy="50999"/>
            </a:xfrm>
            <a:custGeom>
              <a:avLst/>
              <a:gdLst/>
              <a:ahLst/>
              <a:cxnLst/>
              <a:rect l="l" t="t" r="r" b="b"/>
              <a:pathLst>
                <a:path w="189" h="188" extrusionOk="0">
                  <a:moveTo>
                    <a:pt x="180" y="188"/>
                  </a:moveTo>
                  <a:lnTo>
                    <a:pt x="0" y="179"/>
                  </a:lnTo>
                  <a:lnTo>
                    <a:pt x="10" y="0"/>
                  </a:lnTo>
                  <a:lnTo>
                    <a:pt x="189" y="9"/>
                  </a:lnTo>
                  <a:lnTo>
                    <a:pt x="180"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1303;p32"/>
            <p:cNvSpPr/>
            <p:nvPr/>
          </p:nvSpPr>
          <p:spPr>
            <a:xfrm>
              <a:off x="5893322" y="3193338"/>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1304;p32"/>
            <p:cNvSpPr/>
            <p:nvPr/>
          </p:nvSpPr>
          <p:spPr>
            <a:xfrm>
              <a:off x="5981484" y="3197950"/>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1305;p32"/>
            <p:cNvSpPr/>
            <p:nvPr/>
          </p:nvSpPr>
          <p:spPr>
            <a:xfrm>
              <a:off x="6069647" y="3202562"/>
              <a:ext cx="51270" cy="51270"/>
            </a:xfrm>
            <a:custGeom>
              <a:avLst/>
              <a:gdLst/>
              <a:ahLst/>
              <a:cxnLst/>
              <a:rect l="l" t="t" r="r" b="b"/>
              <a:pathLst>
                <a:path w="189" h="189" extrusionOk="0">
                  <a:moveTo>
                    <a:pt x="180" y="189"/>
                  </a:moveTo>
                  <a:lnTo>
                    <a:pt x="0" y="179"/>
                  </a:lnTo>
                  <a:lnTo>
                    <a:pt x="10"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1306;p32"/>
            <p:cNvSpPr/>
            <p:nvPr/>
          </p:nvSpPr>
          <p:spPr>
            <a:xfrm>
              <a:off x="5799734" y="3292352"/>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1307;p32"/>
            <p:cNvSpPr/>
            <p:nvPr/>
          </p:nvSpPr>
          <p:spPr>
            <a:xfrm>
              <a:off x="5797563" y="3332229"/>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1308;p32"/>
            <p:cNvSpPr/>
            <p:nvPr/>
          </p:nvSpPr>
          <p:spPr>
            <a:xfrm>
              <a:off x="5795122" y="3378887"/>
              <a:ext cx="510259" cy="26856"/>
            </a:xfrm>
            <a:custGeom>
              <a:avLst/>
              <a:gdLst/>
              <a:ahLst/>
              <a:cxnLst/>
              <a:rect l="l" t="t" r="r" b="b"/>
              <a:pathLst>
                <a:path w="1881" h="99" extrusionOk="0">
                  <a:moveTo>
                    <a:pt x="0" y="0"/>
                  </a:moveTo>
                  <a:lnTo>
                    <a:pt x="1881"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1309;p32"/>
            <p:cNvSpPr/>
            <p:nvPr/>
          </p:nvSpPr>
          <p:spPr>
            <a:xfrm>
              <a:off x="5792952" y="3421477"/>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1310;p32"/>
            <p:cNvSpPr/>
            <p:nvPr/>
          </p:nvSpPr>
          <p:spPr>
            <a:xfrm>
              <a:off x="5881114" y="3426088"/>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1311;p32"/>
            <p:cNvSpPr/>
            <p:nvPr/>
          </p:nvSpPr>
          <p:spPr>
            <a:xfrm>
              <a:off x="5969277" y="3430700"/>
              <a:ext cx="51270" cy="51270"/>
            </a:xfrm>
            <a:custGeom>
              <a:avLst/>
              <a:gdLst/>
              <a:ahLst/>
              <a:cxnLst/>
              <a:rect l="l" t="t" r="r" b="b"/>
              <a:pathLst>
                <a:path w="189" h="189" extrusionOk="0">
                  <a:moveTo>
                    <a:pt x="180" y="189"/>
                  </a:moveTo>
                  <a:lnTo>
                    <a:pt x="0" y="179"/>
                  </a:lnTo>
                  <a:lnTo>
                    <a:pt x="9" y="0"/>
                  </a:lnTo>
                  <a:lnTo>
                    <a:pt x="189" y="9"/>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1312;p32"/>
            <p:cNvSpPr/>
            <p:nvPr/>
          </p:nvSpPr>
          <p:spPr>
            <a:xfrm>
              <a:off x="6057440" y="3435311"/>
              <a:ext cx="51270" cy="51270"/>
            </a:xfrm>
            <a:custGeom>
              <a:avLst/>
              <a:gdLst/>
              <a:ahLst/>
              <a:cxnLst/>
              <a:rect l="l" t="t" r="r" b="b"/>
              <a:pathLst>
                <a:path w="189" h="189" extrusionOk="0">
                  <a:moveTo>
                    <a:pt x="180" y="189"/>
                  </a:moveTo>
                  <a:lnTo>
                    <a:pt x="0" y="180"/>
                  </a:lnTo>
                  <a:lnTo>
                    <a:pt x="9" y="0"/>
                  </a:lnTo>
                  <a:lnTo>
                    <a:pt x="189" y="10"/>
                  </a:lnTo>
                  <a:lnTo>
                    <a:pt x="180" y="189"/>
                  </a:lnTo>
                  <a:close/>
                </a:path>
              </a:pathLst>
            </a:custGeom>
            <a:noFill/>
            <a:ln w="9525" cap="flat" cmpd="sng">
              <a:solidFill>
                <a:schemeClr val="dk1"/>
              </a:solidFill>
              <a:prstDash val="solid"/>
              <a:bevel/>
              <a:headEnd type="none" w="sm" len="sm"/>
              <a:tailEnd type="none" w="sm" len="sm"/>
            </a:ln>
          </p:spPr>
          <p:txBody>
            <a:bodyPr spcFirstLastPara="1" wrap="square" lIns="92875" tIns="20150" rIns="92875"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1313;p32"/>
            <p:cNvSpPr/>
            <p:nvPr/>
          </p:nvSpPr>
          <p:spPr>
            <a:xfrm>
              <a:off x="5787255" y="3531884"/>
              <a:ext cx="597879" cy="31467"/>
            </a:xfrm>
            <a:custGeom>
              <a:avLst/>
              <a:gdLst/>
              <a:ahLst/>
              <a:cxnLst/>
              <a:rect l="l" t="t" r="r" b="b"/>
              <a:pathLst>
                <a:path w="2204" h="116" extrusionOk="0">
                  <a:moveTo>
                    <a:pt x="0" y="0"/>
                  </a:moveTo>
                  <a:lnTo>
                    <a:pt x="2204"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1314;p32"/>
            <p:cNvSpPr/>
            <p:nvPr/>
          </p:nvSpPr>
          <p:spPr>
            <a:xfrm>
              <a:off x="5785085" y="3571760"/>
              <a:ext cx="598150" cy="31467"/>
            </a:xfrm>
            <a:custGeom>
              <a:avLst/>
              <a:gdLst/>
              <a:ahLst/>
              <a:cxnLst/>
              <a:rect l="l" t="t" r="r" b="b"/>
              <a:pathLst>
                <a:path w="2205" h="116" extrusionOk="0">
                  <a:moveTo>
                    <a:pt x="0" y="0"/>
                  </a:moveTo>
                  <a:lnTo>
                    <a:pt x="2205" y="116"/>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1315;p32"/>
            <p:cNvSpPr/>
            <p:nvPr/>
          </p:nvSpPr>
          <p:spPr>
            <a:xfrm>
              <a:off x="5782644" y="3618419"/>
              <a:ext cx="509988" cy="26856"/>
            </a:xfrm>
            <a:custGeom>
              <a:avLst/>
              <a:gdLst/>
              <a:ahLst/>
              <a:cxnLst/>
              <a:rect l="l" t="t" r="r" b="b"/>
              <a:pathLst>
                <a:path w="1880" h="99" extrusionOk="0">
                  <a:moveTo>
                    <a:pt x="0" y="0"/>
                  </a:moveTo>
                  <a:lnTo>
                    <a:pt x="1880" y="99"/>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1316;p32"/>
            <p:cNvSpPr/>
            <p:nvPr/>
          </p:nvSpPr>
          <p:spPr>
            <a:xfrm>
              <a:off x="5780473" y="3661008"/>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1317;p32"/>
            <p:cNvSpPr/>
            <p:nvPr/>
          </p:nvSpPr>
          <p:spPr>
            <a:xfrm>
              <a:off x="5868636" y="3665620"/>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1318;p32"/>
            <p:cNvSpPr/>
            <p:nvPr/>
          </p:nvSpPr>
          <p:spPr>
            <a:xfrm>
              <a:off x="5956799" y="3670231"/>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1319;p32"/>
            <p:cNvSpPr/>
            <p:nvPr/>
          </p:nvSpPr>
          <p:spPr>
            <a:xfrm>
              <a:off x="6044961" y="3674843"/>
              <a:ext cx="51270" cy="50999"/>
            </a:xfrm>
            <a:custGeom>
              <a:avLst/>
              <a:gdLst/>
              <a:ahLst/>
              <a:cxnLst/>
              <a:rect l="l" t="t" r="r" b="b"/>
              <a:pathLst>
                <a:path w="189" h="188" extrusionOk="0">
                  <a:moveTo>
                    <a:pt x="179" y="188"/>
                  </a:moveTo>
                  <a:lnTo>
                    <a:pt x="0" y="178"/>
                  </a:lnTo>
                  <a:lnTo>
                    <a:pt x="9" y="0"/>
                  </a:lnTo>
                  <a:lnTo>
                    <a:pt x="189" y="9"/>
                  </a:lnTo>
                  <a:lnTo>
                    <a:pt x="179" y="188"/>
                  </a:lnTo>
                  <a:close/>
                </a:path>
              </a:pathLst>
            </a:custGeom>
            <a:noFill/>
            <a:ln w="9525" cap="flat" cmpd="sng">
              <a:solidFill>
                <a:schemeClr val="dk1"/>
              </a:solidFill>
              <a:prstDash val="solid"/>
              <a:bevel/>
              <a:headEnd type="none" w="sm" len="sm"/>
              <a:tailEnd type="none" w="sm" len="sm"/>
            </a:ln>
          </p:spPr>
          <p:txBody>
            <a:bodyPr spcFirstLastPara="1" wrap="square" lIns="92875" tIns="19800" rIns="92875"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1320;p32"/>
            <p:cNvSpPr/>
            <p:nvPr/>
          </p:nvSpPr>
          <p:spPr>
            <a:xfrm>
              <a:off x="5748464" y="3164041"/>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rgbClr val="192D35"/>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1321;p32"/>
            <p:cNvSpPr/>
            <p:nvPr/>
          </p:nvSpPr>
          <p:spPr>
            <a:xfrm>
              <a:off x="6481163" y="1612647"/>
              <a:ext cx="626362" cy="707743"/>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1322;p32"/>
            <p:cNvSpPr/>
            <p:nvPr/>
          </p:nvSpPr>
          <p:spPr>
            <a:xfrm>
              <a:off x="6481163" y="1612647"/>
              <a:ext cx="626362" cy="707743"/>
            </a:xfrm>
            <a:custGeom>
              <a:avLst/>
              <a:gdLst/>
              <a:ahLst/>
              <a:cxnLst/>
              <a:rect l="l" t="t" r="r" b="b"/>
              <a:pathLst>
                <a:path w="2309" h="2609" extrusionOk="0">
                  <a:moveTo>
                    <a:pt x="2066" y="0"/>
                  </a:moveTo>
                  <a:lnTo>
                    <a:pt x="244" y="0"/>
                  </a:lnTo>
                  <a:cubicBezTo>
                    <a:pt x="110" y="0"/>
                    <a:pt x="0" y="109"/>
                    <a:pt x="0" y="243"/>
                  </a:cubicBezTo>
                  <a:lnTo>
                    <a:pt x="0" y="1809"/>
                  </a:lnTo>
                  <a:cubicBezTo>
                    <a:pt x="0" y="1943"/>
                    <a:pt x="110" y="2051"/>
                    <a:pt x="244" y="2051"/>
                  </a:cubicBezTo>
                  <a:lnTo>
                    <a:pt x="1052" y="2051"/>
                  </a:lnTo>
                  <a:lnTo>
                    <a:pt x="1514" y="2609"/>
                  </a:lnTo>
                  <a:lnTo>
                    <a:pt x="1398" y="2051"/>
                  </a:lnTo>
                  <a:lnTo>
                    <a:pt x="2066" y="2051"/>
                  </a:lnTo>
                  <a:cubicBezTo>
                    <a:pt x="2200" y="2051"/>
                    <a:pt x="2309" y="1943"/>
                    <a:pt x="2309" y="1809"/>
                  </a:cubicBezTo>
                  <a:lnTo>
                    <a:pt x="2309" y="243"/>
                  </a:lnTo>
                  <a:cubicBezTo>
                    <a:pt x="2309" y="109"/>
                    <a:pt x="2200" y="0"/>
                    <a:pt x="2066" y="0"/>
                  </a:cubicBezTo>
                  <a:close/>
                </a:path>
              </a:pathLst>
            </a:custGeom>
            <a:solidFill>
              <a:schemeClr val="dk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1323;p32"/>
            <p:cNvSpPr/>
            <p:nvPr/>
          </p:nvSpPr>
          <p:spPr>
            <a:xfrm>
              <a:off x="6586958" y="1699996"/>
              <a:ext cx="247127" cy="246856"/>
            </a:xfrm>
            <a:custGeom>
              <a:avLst/>
              <a:gdLst/>
              <a:ahLst/>
              <a:cxnLst/>
              <a:rect l="l" t="t" r="r" b="b"/>
              <a:pathLst>
                <a:path w="911" h="910" extrusionOk="0">
                  <a:moveTo>
                    <a:pt x="456" y="648"/>
                  </a:moveTo>
                  <a:cubicBezTo>
                    <a:pt x="349" y="648"/>
                    <a:pt x="263" y="561"/>
                    <a:pt x="263" y="455"/>
                  </a:cubicBezTo>
                  <a:cubicBezTo>
                    <a:pt x="263" y="349"/>
                    <a:pt x="349" y="262"/>
                    <a:pt x="456" y="262"/>
                  </a:cubicBezTo>
                  <a:cubicBezTo>
                    <a:pt x="562" y="262"/>
                    <a:pt x="648" y="349"/>
                    <a:pt x="648" y="455"/>
                  </a:cubicBezTo>
                  <a:cubicBezTo>
                    <a:pt x="648" y="561"/>
                    <a:pt x="562" y="648"/>
                    <a:pt x="456" y="648"/>
                  </a:cubicBezTo>
                  <a:moveTo>
                    <a:pt x="911" y="538"/>
                  </a:moveTo>
                  <a:lnTo>
                    <a:pt x="911" y="372"/>
                  </a:lnTo>
                  <a:lnTo>
                    <a:pt x="787" y="361"/>
                  </a:lnTo>
                  <a:cubicBezTo>
                    <a:pt x="779" y="335"/>
                    <a:pt x="769" y="310"/>
                    <a:pt x="756" y="287"/>
                  </a:cubicBezTo>
                  <a:lnTo>
                    <a:pt x="836" y="192"/>
                  </a:lnTo>
                  <a:lnTo>
                    <a:pt x="719" y="74"/>
                  </a:lnTo>
                  <a:lnTo>
                    <a:pt x="624" y="155"/>
                  </a:lnTo>
                  <a:cubicBezTo>
                    <a:pt x="600" y="142"/>
                    <a:pt x="575" y="131"/>
                    <a:pt x="549" y="124"/>
                  </a:cubicBezTo>
                  <a:lnTo>
                    <a:pt x="538" y="0"/>
                  </a:lnTo>
                  <a:lnTo>
                    <a:pt x="373" y="0"/>
                  </a:lnTo>
                  <a:lnTo>
                    <a:pt x="362" y="124"/>
                  </a:lnTo>
                  <a:cubicBezTo>
                    <a:pt x="336" y="131"/>
                    <a:pt x="311" y="142"/>
                    <a:pt x="287" y="155"/>
                  </a:cubicBezTo>
                  <a:lnTo>
                    <a:pt x="192" y="74"/>
                  </a:lnTo>
                  <a:lnTo>
                    <a:pt x="75" y="192"/>
                  </a:lnTo>
                  <a:lnTo>
                    <a:pt x="155" y="287"/>
                  </a:lnTo>
                  <a:cubicBezTo>
                    <a:pt x="142" y="310"/>
                    <a:pt x="132" y="335"/>
                    <a:pt x="124" y="361"/>
                  </a:cubicBezTo>
                  <a:lnTo>
                    <a:pt x="0" y="372"/>
                  </a:lnTo>
                  <a:lnTo>
                    <a:pt x="0" y="538"/>
                  </a:lnTo>
                  <a:lnTo>
                    <a:pt x="124" y="549"/>
                  </a:lnTo>
                  <a:cubicBezTo>
                    <a:pt x="132" y="575"/>
                    <a:pt x="142" y="600"/>
                    <a:pt x="155" y="623"/>
                  </a:cubicBezTo>
                  <a:lnTo>
                    <a:pt x="75" y="718"/>
                  </a:lnTo>
                  <a:lnTo>
                    <a:pt x="192" y="836"/>
                  </a:lnTo>
                  <a:lnTo>
                    <a:pt x="287" y="755"/>
                  </a:lnTo>
                  <a:cubicBezTo>
                    <a:pt x="311" y="768"/>
                    <a:pt x="336" y="779"/>
                    <a:pt x="362" y="786"/>
                  </a:cubicBezTo>
                  <a:lnTo>
                    <a:pt x="373" y="910"/>
                  </a:lnTo>
                  <a:lnTo>
                    <a:pt x="538" y="910"/>
                  </a:lnTo>
                  <a:lnTo>
                    <a:pt x="549" y="786"/>
                  </a:lnTo>
                  <a:cubicBezTo>
                    <a:pt x="575" y="779"/>
                    <a:pt x="600" y="768"/>
                    <a:pt x="624" y="755"/>
                  </a:cubicBezTo>
                  <a:lnTo>
                    <a:pt x="719" y="836"/>
                  </a:lnTo>
                  <a:lnTo>
                    <a:pt x="836" y="718"/>
                  </a:lnTo>
                  <a:lnTo>
                    <a:pt x="756" y="623"/>
                  </a:lnTo>
                  <a:cubicBezTo>
                    <a:pt x="769" y="600"/>
                    <a:pt x="779" y="575"/>
                    <a:pt x="787" y="549"/>
                  </a:cubicBezTo>
                  <a:lnTo>
                    <a:pt x="911" y="5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1324;p32"/>
            <p:cNvSpPr/>
            <p:nvPr/>
          </p:nvSpPr>
          <p:spPr>
            <a:xfrm>
              <a:off x="6806958" y="1842413"/>
              <a:ext cx="175783" cy="175783"/>
            </a:xfrm>
            <a:custGeom>
              <a:avLst/>
              <a:gdLst/>
              <a:ahLst/>
              <a:cxnLst/>
              <a:rect l="l" t="t" r="r" b="b"/>
              <a:pathLst>
                <a:path w="648" h="648" extrusionOk="0">
                  <a:moveTo>
                    <a:pt x="324" y="461"/>
                  </a:moveTo>
                  <a:cubicBezTo>
                    <a:pt x="249" y="461"/>
                    <a:pt x="187" y="400"/>
                    <a:pt x="187" y="324"/>
                  </a:cubicBezTo>
                  <a:cubicBezTo>
                    <a:pt x="187" y="248"/>
                    <a:pt x="249" y="187"/>
                    <a:pt x="324" y="187"/>
                  </a:cubicBezTo>
                  <a:cubicBezTo>
                    <a:pt x="400" y="187"/>
                    <a:pt x="462" y="248"/>
                    <a:pt x="462" y="324"/>
                  </a:cubicBezTo>
                  <a:cubicBezTo>
                    <a:pt x="462" y="400"/>
                    <a:pt x="400" y="461"/>
                    <a:pt x="324" y="461"/>
                  </a:cubicBezTo>
                  <a:moveTo>
                    <a:pt x="648" y="383"/>
                  </a:moveTo>
                  <a:lnTo>
                    <a:pt x="648" y="265"/>
                  </a:lnTo>
                  <a:lnTo>
                    <a:pt x="560" y="257"/>
                  </a:lnTo>
                  <a:cubicBezTo>
                    <a:pt x="555" y="239"/>
                    <a:pt x="547" y="221"/>
                    <a:pt x="538" y="204"/>
                  </a:cubicBezTo>
                  <a:lnTo>
                    <a:pt x="595" y="137"/>
                  </a:lnTo>
                  <a:lnTo>
                    <a:pt x="512" y="53"/>
                  </a:lnTo>
                  <a:lnTo>
                    <a:pt x="444" y="110"/>
                  </a:lnTo>
                  <a:cubicBezTo>
                    <a:pt x="427" y="101"/>
                    <a:pt x="410" y="94"/>
                    <a:pt x="391" y="88"/>
                  </a:cubicBezTo>
                  <a:lnTo>
                    <a:pt x="383" y="0"/>
                  </a:lnTo>
                  <a:lnTo>
                    <a:pt x="265" y="0"/>
                  </a:lnTo>
                  <a:lnTo>
                    <a:pt x="258" y="88"/>
                  </a:lnTo>
                  <a:cubicBezTo>
                    <a:pt x="239" y="94"/>
                    <a:pt x="221" y="101"/>
                    <a:pt x="205" y="110"/>
                  </a:cubicBezTo>
                  <a:lnTo>
                    <a:pt x="137" y="53"/>
                  </a:lnTo>
                  <a:lnTo>
                    <a:pt x="54" y="137"/>
                  </a:lnTo>
                  <a:lnTo>
                    <a:pt x="111" y="204"/>
                  </a:lnTo>
                  <a:cubicBezTo>
                    <a:pt x="101" y="221"/>
                    <a:pt x="94" y="239"/>
                    <a:pt x="89" y="257"/>
                  </a:cubicBezTo>
                  <a:lnTo>
                    <a:pt x="0" y="265"/>
                  </a:lnTo>
                  <a:lnTo>
                    <a:pt x="0" y="383"/>
                  </a:lnTo>
                  <a:lnTo>
                    <a:pt x="89" y="391"/>
                  </a:lnTo>
                  <a:cubicBezTo>
                    <a:pt x="94" y="409"/>
                    <a:pt x="101" y="427"/>
                    <a:pt x="111" y="444"/>
                  </a:cubicBezTo>
                  <a:lnTo>
                    <a:pt x="54" y="511"/>
                  </a:lnTo>
                  <a:lnTo>
                    <a:pt x="137" y="595"/>
                  </a:lnTo>
                  <a:lnTo>
                    <a:pt x="205" y="538"/>
                  </a:lnTo>
                  <a:cubicBezTo>
                    <a:pt x="221" y="547"/>
                    <a:pt x="239" y="554"/>
                    <a:pt x="258" y="560"/>
                  </a:cubicBezTo>
                  <a:lnTo>
                    <a:pt x="265" y="648"/>
                  </a:lnTo>
                  <a:lnTo>
                    <a:pt x="383" y="648"/>
                  </a:lnTo>
                  <a:lnTo>
                    <a:pt x="391" y="560"/>
                  </a:lnTo>
                  <a:cubicBezTo>
                    <a:pt x="410" y="554"/>
                    <a:pt x="427" y="547"/>
                    <a:pt x="444" y="538"/>
                  </a:cubicBezTo>
                  <a:lnTo>
                    <a:pt x="512" y="595"/>
                  </a:lnTo>
                  <a:lnTo>
                    <a:pt x="595" y="511"/>
                  </a:lnTo>
                  <a:lnTo>
                    <a:pt x="538" y="444"/>
                  </a:lnTo>
                  <a:cubicBezTo>
                    <a:pt x="547" y="427"/>
                    <a:pt x="555" y="409"/>
                    <a:pt x="560" y="391"/>
                  </a:cubicBezTo>
                  <a:lnTo>
                    <a:pt x="648" y="38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1325;p32"/>
            <p:cNvSpPr/>
            <p:nvPr/>
          </p:nvSpPr>
          <p:spPr>
            <a:xfrm>
              <a:off x="6701162" y="1946852"/>
              <a:ext cx="125055" cy="125055"/>
            </a:xfrm>
            <a:custGeom>
              <a:avLst/>
              <a:gdLst/>
              <a:ahLst/>
              <a:cxnLst/>
              <a:rect l="l" t="t" r="r" b="b"/>
              <a:pathLst>
                <a:path w="461" h="461" extrusionOk="0">
                  <a:moveTo>
                    <a:pt x="231" y="328"/>
                  </a:moveTo>
                  <a:cubicBezTo>
                    <a:pt x="177" y="328"/>
                    <a:pt x="133" y="285"/>
                    <a:pt x="133" y="231"/>
                  </a:cubicBezTo>
                  <a:cubicBezTo>
                    <a:pt x="133" y="177"/>
                    <a:pt x="177" y="133"/>
                    <a:pt x="231" y="133"/>
                  </a:cubicBezTo>
                  <a:cubicBezTo>
                    <a:pt x="285" y="133"/>
                    <a:pt x="328" y="177"/>
                    <a:pt x="328" y="231"/>
                  </a:cubicBezTo>
                  <a:cubicBezTo>
                    <a:pt x="328" y="285"/>
                    <a:pt x="285" y="328"/>
                    <a:pt x="231" y="328"/>
                  </a:cubicBezTo>
                  <a:moveTo>
                    <a:pt x="461" y="273"/>
                  </a:moveTo>
                  <a:lnTo>
                    <a:pt x="461" y="189"/>
                  </a:lnTo>
                  <a:lnTo>
                    <a:pt x="398" y="183"/>
                  </a:lnTo>
                  <a:cubicBezTo>
                    <a:pt x="395" y="170"/>
                    <a:pt x="389" y="158"/>
                    <a:pt x="383" y="146"/>
                  </a:cubicBezTo>
                  <a:lnTo>
                    <a:pt x="423" y="98"/>
                  </a:lnTo>
                  <a:lnTo>
                    <a:pt x="364" y="38"/>
                  </a:lnTo>
                  <a:lnTo>
                    <a:pt x="316" y="79"/>
                  </a:lnTo>
                  <a:cubicBezTo>
                    <a:pt x="304" y="72"/>
                    <a:pt x="291" y="67"/>
                    <a:pt x="278" y="63"/>
                  </a:cubicBezTo>
                  <a:lnTo>
                    <a:pt x="273" y="0"/>
                  </a:lnTo>
                  <a:lnTo>
                    <a:pt x="189" y="0"/>
                  </a:lnTo>
                  <a:lnTo>
                    <a:pt x="183" y="63"/>
                  </a:lnTo>
                  <a:cubicBezTo>
                    <a:pt x="170" y="67"/>
                    <a:pt x="157" y="72"/>
                    <a:pt x="146" y="79"/>
                  </a:cubicBezTo>
                  <a:lnTo>
                    <a:pt x="97" y="38"/>
                  </a:lnTo>
                  <a:lnTo>
                    <a:pt x="38" y="98"/>
                  </a:lnTo>
                  <a:lnTo>
                    <a:pt x="79" y="146"/>
                  </a:lnTo>
                  <a:cubicBezTo>
                    <a:pt x="72" y="158"/>
                    <a:pt x="67" y="170"/>
                    <a:pt x="63" y="183"/>
                  </a:cubicBezTo>
                  <a:lnTo>
                    <a:pt x="0" y="189"/>
                  </a:lnTo>
                  <a:lnTo>
                    <a:pt x="0" y="273"/>
                  </a:lnTo>
                  <a:lnTo>
                    <a:pt x="63" y="278"/>
                  </a:lnTo>
                  <a:cubicBezTo>
                    <a:pt x="67" y="292"/>
                    <a:pt x="72" y="304"/>
                    <a:pt x="79" y="316"/>
                  </a:cubicBezTo>
                  <a:lnTo>
                    <a:pt x="38" y="364"/>
                  </a:lnTo>
                  <a:lnTo>
                    <a:pt x="97" y="424"/>
                  </a:lnTo>
                  <a:lnTo>
                    <a:pt x="146" y="383"/>
                  </a:lnTo>
                  <a:cubicBezTo>
                    <a:pt x="157" y="390"/>
                    <a:pt x="170" y="395"/>
                    <a:pt x="183" y="398"/>
                  </a:cubicBezTo>
                  <a:lnTo>
                    <a:pt x="189" y="461"/>
                  </a:lnTo>
                  <a:lnTo>
                    <a:pt x="273" y="461"/>
                  </a:lnTo>
                  <a:lnTo>
                    <a:pt x="278" y="398"/>
                  </a:lnTo>
                  <a:cubicBezTo>
                    <a:pt x="291" y="395"/>
                    <a:pt x="304" y="390"/>
                    <a:pt x="316" y="383"/>
                  </a:cubicBezTo>
                  <a:lnTo>
                    <a:pt x="364" y="424"/>
                  </a:lnTo>
                  <a:lnTo>
                    <a:pt x="423" y="364"/>
                  </a:lnTo>
                  <a:lnTo>
                    <a:pt x="383" y="316"/>
                  </a:lnTo>
                  <a:cubicBezTo>
                    <a:pt x="389" y="304"/>
                    <a:pt x="395" y="292"/>
                    <a:pt x="398" y="278"/>
                  </a:cubicBezTo>
                  <a:lnTo>
                    <a:pt x="461" y="27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1326;p32"/>
            <p:cNvSpPr/>
            <p:nvPr/>
          </p:nvSpPr>
          <p:spPr>
            <a:xfrm>
              <a:off x="7183209" y="2786433"/>
              <a:ext cx="74599" cy="91961"/>
            </a:xfrm>
            <a:custGeom>
              <a:avLst/>
              <a:gdLst/>
              <a:ahLst/>
              <a:cxnLst/>
              <a:rect l="l" t="t" r="r" b="b"/>
              <a:pathLst>
                <a:path w="275" h="339" extrusionOk="0">
                  <a:moveTo>
                    <a:pt x="50" y="339"/>
                  </a:moveTo>
                  <a:cubicBezTo>
                    <a:pt x="51" y="310"/>
                    <a:pt x="54" y="280"/>
                    <a:pt x="59" y="249"/>
                  </a:cubicBezTo>
                  <a:lnTo>
                    <a:pt x="0" y="154"/>
                  </a:lnTo>
                  <a:cubicBezTo>
                    <a:pt x="97" y="135"/>
                    <a:pt x="204" y="92"/>
                    <a:pt x="275" y="0"/>
                  </a:cubicBezTo>
                  <a:cubicBezTo>
                    <a:pt x="275" y="0"/>
                    <a:pt x="294" y="244"/>
                    <a:pt x="50" y="339"/>
                  </a:cubicBezTo>
                  <a:close/>
                </a:path>
              </a:pathLst>
            </a:custGeom>
            <a:solidFill>
              <a:srgbClr val="192D35">
                <a:alpha val="2785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9" name="Google Shape;1327;p32"/>
            <p:cNvSpPr/>
            <p:nvPr/>
          </p:nvSpPr>
          <p:spPr>
            <a:xfrm>
              <a:off x="7076328" y="2649984"/>
              <a:ext cx="74057" cy="21159"/>
            </a:xfrm>
            <a:custGeom>
              <a:avLst/>
              <a:gdLst/>
              <a:ahLst/>
              <a:cxnLst/>
              <a:rect l="l" t="t" r="r" b="b"/>
              <a:pathLst>
                <a:path w="273" h="78" extrusionOk="0">
                  <a:moveTo>
                    <a:pt x="0" y="78"/>
                  </a:moveTo>
                  <a:cubicBezTo>
                    <a:pt x="0" y="78"/>
                    <a:pt x="124" y="-35"/>
                    <a:pt x="273" y="11"/>
                  </a:cubicBezTo>
                  <a:lnTo>
                    <a:pt x="0" y="78"/>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1328;p32"/>
            <p:cNvSpPr/>
            <p:nvPr/>
          </p:nvSpPr>
          <p:spPr>
            <a:xfrm>
              <a:off x="6968906" y="2641575"/>
              <a:ext cx="43674" cy="29568"/>
            </a:xfrm>
            <a:custGeom>
              <a:avLst/>
              <a:gdLst/>
              <a:ahLst/>
              <a:cxnLst/>
              <a:rect l="l" t="t" r="r" b="b"/>
              <a:pathLst>
                <a:path w="161" h="109" extrusionOk="0">
                  <a:moveTo>
                    <a:pt x="161" y="109"/>
                  </a:moveTo>
                  <a:cubicBezTo>
                    <a:pt x="161" y="109"/>
                    <a:pt x="119" y="19"/>
                    <a:pt x="0" y="0"/>
                  </a:cubicBezTo>
                  <a:lnTo>
                    <a:pt x="161" y="109"/>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1329;p32"/>
            <p:cNvSpPr/>
            <p:nvPr/>
          </p:nvSpPr>
          <p:spPr>
            <a:xfrm>
              <a:off x="7023431" y="2715632"/>
              <a:ext cx="38520" cy="64291"/>
            </a:xfrm>
            <a:custGeom>
              <a:avLst/>
              <a:gdLst/>
              <a:ahLst/>
              <a:cxnLst/>
              <a:rect l="l" t="t" r="r" b="b"/>
              <a:pathLst>
                <a:path w="142" h="237" extrusionOk="0">
                  <a:moveTo>
                    <a:pt x="43" y="0"/>
                  </a:moveTo>
                  <a:cubicBezTo>
                    <a:pt x="43" y="0"/>
                    <a:pt x="25" y="91"/>
                    <a:pt x="2" y="184"/>
                  </a:cubicBezTo>
                  <a:cubicBezTo>
                    <a:pt x="-21" y="273"/>
                    <a:pt x="150" y="226"/>
                    <a:pt x="142" y="211"/>
                  </a:cubicBezTo>
                  <a:lnTo>
                    <a:pt x="43" y="0"/>
                  </a:lnTo>
                  <a:close/>
                </a:path>
              </a:pathLst>
            </a:custGeom>
            <a:solidFill>
              <a:srgbClr val="FFFFFF"/>
            </a:solidFill>
            <a:ln w="9525" cap="flat" cmpd="sng">
              <a:solidFill>
                <a:schemeClr val="dk1"/>
              </a:solidFill>
              <a:prstDash val="solid"/>
              <a:bevel/>
              <a:headEnd type="none" w="sm" len="sm"/>
              <a:tailEnd type="none" w="sm" len="sm"/>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1330;p32"/>
            <p:cNvSpPr/>
            <p:nvPr/>
          </p:nvSpPr>
          <p:spPr>
            <a:xfrm>
              <a:off x="7086094" y="2771785"/>
              <a:ext cx="50456" cy="33095"/>
            </a:xfrm>
            <a:custGeom>
              <a:avLst/>
              <a:gdLst/>
              <a:ahLst/>
              <a:cxnLst/>
              <a:rect l="l" t="t" r="r" b="b"/>
              <a:pathLst>
                <a:path w="186" h="122" extrusionOk="0">
                  <a:moveTo>
                    <a:pt x="0" y="122"/>
                  </a:moveTo>
                  <a:cubicBezTo>
                    <a:pt x="0" y="122"/>
                    <a:pt x="110" y="95"/>
                    <a:pt x="186" y="0"/>
                  </a:cubicBezTo>
                  <a:lnTo>
                    <a:pt x="0" y="122"/>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1331;p32"/>
            <p:cNvSpPr/>
            <p:nvPr/>
          </p:nvSpPr>
          <p:spPr>
            <a:xfrm>
              <a:off x="7102913" y="2692574"/>
              <a:ext cx="20888" cy="25499"/>
            </a:xfrm>
            <a:custGeom>
              <a:avLst/>
              <a:gdLst/>
              <a:ahLst/>
              <a:cxnLst/>
              <a:rect l="l" t="t" r="r" b="b"/>
              <a:pathLst>
                <a:path w="77" h="94" extrusionOk="0">
                  <a:moveTo>
                    <a:pt x="75" y="37"/>
                  </a:moveTo>
                  <a:cubicBezTo>
                    <a:pt x="82" y="63"/>
                    <a:pt x="72" y="88"/>
                    <a:pt x="52" y="93"/>
                  </a:cubicBezTo>
                  <a:cubicBezTo>
                    <a:pt x="32" y="99"/>
                    <a:pt x="10" y="83"/>
                    <a:pt x="3" y="57"/>
                  </a:cubicBezTo>
                  <a:cubicBezTo>
                    <a:pt x="-4" y="31"/>
                    <a:pt x="6" y="6"/>
                    <a:pt x="26" y="1"/>
                  </a:cubicBezTo>
                  <a:cubicBezTo>
                    <a:pt x="46" y="-5"/>
                    <a:pt x="68" y="12"/>
                    <a:pt x="75"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4" name="Google Shape;1332;p32"/>
            <p:cNvSpPr/>
            <p:nvPr/>
          </p:nvSpPr>
          <p:spPr>
            <a:xfrm>
              <a:off x="7006612" y="2689590"/>
              <a:ext cx="15191" cy="25499"/>
            </a:xfrm>
            <a:custGeom>
              <a:avLst/>
              <a:gdLst/>
              <a:ahLst/>
              <a:cxnLst/>
              <a:rect l="l" t="t" r="r" b="b"/>
              <a:pathLst>
                <a:path w="56" h="94" extrusionOk="0">
                  <a:moveTo>
                    <a:pt x="53" y="40"/>
                  </a:moveTo>
                  <a:cubicBezTo>
                    <a:pt x="60" y="66"/>
                    <a:pt x="55" y="90"/>
                    <a:pt x="41" y="93"/>
                  </a:cubicBezTo>
                  <a:cubicBezTo>
                    <a:pt x="28" y="97"/>
                    <a:pt x="11" y="79"/>
                    <a:pt x="4" y="53"/>
                  </a:cubicBezTo>
                  <a:cubicBezTo>
                    <a:pt x="-3" y="28"/>
                    <a:pt x="2" y="4"/>
                    <a:pt x="16" y="0"/>
                  </a:cubicBezTo>
                  <a:cubicBezTo>
                    <a:pt x="29" y="-3"/>
                    <a:pt x="46" y="15"/>
                    <a:pt x="53" y="4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5" name="Google Shape;1333;p32"/>
            <p:cNvSpPr/>
            <p:nvPr/>
          </p:nvSpPr>
          <p:spPr>
            <a:xfrm>
              <a:off x="7237191" y="2630182"/>
              <a:ext cx="71887" cy="111763"/>
            </a:xfrm>
            <a:custGeom>
              <a:avLst/>
              <a:gdLst/>
              <a:ahLst/>
              <a:cxnLst/>
              <a:rect l="l" t="t" r="r" b="b"/>
              <a:pathLst>
                <a:path w="265" h="412" extrusionOk="0">
                  <a:moveTo>
                    <a:pt x="0" y="287"/>
                  </a:moveTo>
                  <a:cubicBezTo>
                    <a:pt x="0" y="287"/>
                    <a:pt x="-8" y="-36"/>
                    <a:pt x="175" y="3"/>
                  </a:cubicBezTo>
                  <a:cubicBezTo>
                    <a:pt x="359" y="42"/>
                    <a:pt x="226" y="416"/>
                    <a:pt x="87" y="412"/>
                  </a:cubicBezTo>
                  <a:lnTo>
                    <a:pt x="0" y="287"/>
                  </a:lnTo>
                  <a:close/>
                </a:path>
              </a:pathLst>
            </a:custGeom>
            <a:solidFill>
              <a:srgbClr val="CD7A61"/>
            </a:solidFill>
            <a:ln>
              <a:noFill/>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36" name="Google Shape;1334;p32"/>
            <p:cNvGrpSpPr/>
            <p:nvPr/>
          </p:nvGrpSpPr>
          <p:grpSpPr>
            <a:xfrm>
              <a:off x="4721437" y="3735065"/>
              <a:ext cx="489099" cy="932355"/>
              <a:chOff x="4721437" y="3735065"/>
              <a:chExt cx="489099" cy="932355"/>
            </a:xfrm>
          </p:grpSpPr>
          <p:sp>
            <p:nvSpPr>
              <p:cNvPr id="391" name="Google Shape;1335;p32"/>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rgbClr val="192D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1336;p32"/>
              <p:cNvSpPr/>
              <p:nvPr/>
            </p:nvSpPr>
            <p:spPr>
              <a:xfrm>
                <a:off x="4846492" y="4370108"/>
                <a:ext cx="325524" cy="297312"/>
              </a:xfrm>
              <a:custGeom>
                <a:avLst/>
                <a:gdLst/>
                <a:ahLst/>
                <a:cxnLst/>
                <a:rect l="l" t="t" r="r" b="b"/>
                <a:pathLst>
                  <a:path w="1200" h="1096" extrusionOk="0">
                    <a:moveTo>
                      <a:pt x="1200" y="0"/>
                    </a:moveTo>
                    <a:lnTo>
                      <a:pt x="0" y="0"/>
                    </a:lnTo>
                    <a:lnTo>
                      <a:pt x="126" y="1096"/>
                    </a:lnTo>
                    <a:lnTo>
                      <a:pt x="1074" y="1096"/>
                    </a:lnTo>
                    <a:lnTo>
                      <a:pt x="1200" y="0"/>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1337;p32"/>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1338;p32"/>
              <p:cNvSpPr/>
              <p:nvPr/>
            </p:nvSpPr>
            <p:spPr>
              <a:xfrm>
                <a:off x="5062423" y="4162858"/>
                <a:ext cx="148113" cy="127768"/>
              </a:xfrm>
              <a:custGeom>
                <a:avLst/>
                <a:gdLst/>
                <a:ahLst/>
                <a:cxnLst/>
                <a:rect l="l" t="t" r="r" b="b"/>
                <a:pathLst>
                  <a:path w="546" h="471" extrusionOk="0">
                    <a:moveTo>
                      <a:pt x="546" y="0"/>
                    </a:moveTo>
                    <a:cubicBezTo>
                      <a:pt x="546" y="0"/>
                      <a:pt x="22" y="42"/>
                      <a:pt x="0" y="428"/>
                    </a:cubicBezTo>
                    <a:cubicBezTo>
                      <a:pt x="0" y="428"/>
                      <a:pt x="531" y="672"/>
                      <a:pt x="546" y="0"/>
                    </a:cubicBezTo>
                    <a:close/>
                  </a:path>
                </a:pathLst>
              </a:custGeom>
              <a:solidFill>
                <a:schemeClr val="l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1339;p32"/>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1340;p32"/>
              <p:cNvSpPr/>
              <p:nvPr/>
            </p:nvSpPr>
            <p:spPr>
              <a:xfrm>
                <a:off x="4721437" y="4120811"/>
                <a:ext cx="207793" cy="92774"/>
              </a:xfrm>
              <a:custGeom>
                <a:avLst/>
                <a:gdLst/>
                <a:ahLst/>
                <a:cxnLst/>
                <a:rect l="l" t="t" r="r" b="b"/>
                <a:pathLst>
                  <a:path w="766" h="342" extrusionOk="0">
                    <a:moveTo>
                      <a:pt x="766" y="251"/>
                    </a:moveTo>
                    <a:cubicBezTo>
                      <a:pt x="766" y="251"/>
                      <a:pt x="473" y="-145"/>
                      <a:pt x="0" y="58"/>
                    </a:cubicBezTo>
                    <a:cubicBezTo>
                      <a:pt x="0" y="58"/>
                      <a:pt x="289" y="537"/>
                      <a:pt x="766" y="25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1341;p32"/>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1342;p32"/>
              <p:cNvSpPr/>
              <p:nvPr/>
            </p:nvSpPr>
            <p:spPr>
              <a:xfrm>
                <a:off x="4731745" y="3850083"/>
                <a:ext cx="165746" cy="159507"/>
              </a:xfrm>
              <a:custGeom>
                <a:avLst/>
                <a:gdLst/>
                <a:ahLst/>
                <a:cxnLst/>
                <a:rect l="l" t="t" r="r" b="b"/>
                <a:pathLst>
                  <a:path w="611" h="588" extrusionOk="0">
                    <a:moveTo>
                      <a:pt x="3" y="0"/>
                    </a:moveTo>
                    <a:cubicBezTo>
                      <a:pt x="3" y="0"/>
                      <a:pt x="-82" y="761"/>
                      <a:pt x="611" y="551"/>
                    </a:cubicBezTo>
                    <a:cubicBezTo>
                      <a:pt x="611" y="551"/>
                      <a:pt x="391" y="-8"/>
                      <a:pt x="3" y="0"/>
                    </a:cubicBezTo>
                    <a:close/>
                  </a:path>
                </a:pathLst>
              </a:custGeom>
              <a:solidFill>
                <a:schemeClr val="accent2"/>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1343;p32"/>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1344;p32"/>
              <p:cNvSpPr/>
              <p:nvPr/>
            </p:nvSpPr>
            <p:spPr>
              <a:xfrm>
                <a:off x="4883656" y="3735065"/>
                <a:ext cx="100912" cy="201825"/>
              </a:xfrm>
              <a:custGeom>
                <a:avLst/>
                <a:gdLst/>
                <a:ahLst/>
                <a:cxnLst/>
                <a:rect l="l" t="t" r="r" b="b"/>
                <a:pathLst>
                  <a:path w="372" h="744" extrusionOk="0">
                    <a:moveTo>
                      <a:pt x="293" y="0"/>
                    </a:moveTo>
                    <a:cubicBezTo>
                      <a:pt x="293" y="0"/>
                      <a:pt x="-255" y="295"/>
                      <a:pt x="148" y="744"/>
                    </a:cubicBezTo>
                    <a:cubicBezTo>
                      <a:pt x="148" y="744"/>
                      <a:pt x="533" y="423"/>
                      <a:pt x="293" y="0"/>
                    </a:cubicBezTo>
                    <a:close/>
                  </a:path>
                </a:pathLst>
              </a:custGeom>
              <a:solidFill>
                <a:schemeClr val="accent3"/>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1" name="Google Shape;1345;p32"/>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rgbClr val="5BE3A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2" name="Google Shape;1346;p32"/>
              <p:cNvSpPr/>
              <p:nvPr/>
            </p:nvSpPr>
            <p:spPr>
              <a:xfrm>
                <a:off x="4984568" y="3918986"/>
                <a:ext cx="161677" cy="134007"/>
              </a:xfrm>
              <a:custGeom>
                <a:avLst/>
                <a:gdLst/>
                <a:ahLst/>
                <a:cxnLst/>
                <a:rect l="l" t="t" r="r" b="b"/>
                <a:pathLst>
                  <a:path w="596" h="494" extrusionOk="0">
                    <a:moveTo>
                      <a:pt x="596" y="2"/>
                    </a:moveTo>
                    <a:cubicBezTo>
                      <a:pt x="596" y="2"/>
                      <a:pt x="0" y="-58"/>
                      <a:pt x="0" y="494"/>
                    </a:cubicBezTo>
                    <a:cubicBezTo>
                      <a:pt x="0" y="494"/>
                      <a:pt x="596" y="517"/>
                      <a:pt x="596" y="2"/>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3" name="Google Shape;1347;p32"/>
              <p:cNvSpPr/>
              <p:nvPr/>
            </p:nvSpPr>
            <p:spPr>
              <a:xfrm>
                <a:off x="4832386" y="4363598"/>
                <a:ext cx="353465" cy="41776"/>
              </a:xfrm>
              <a:custGeom>
                <a:avLst/>
                <a:gdLst/>
                <a:ahLst/>
                <a:cxnLst/>
                <a:rect l="l" t="t" r="r" b="b"/>
                <a:pathLst>
                  <a:path w="1303" h="154" extrusionOk="0">
                    <a:moveTo>
                      <a:pt x="0" y="154"/>
                    </a:moveTo>
                    <a:lnTo>
                      <a:pt x="1303" y="154"/>
                    </a:lnTo>
                    <a:lnTo>
                      <a:pt x="1303" y="0"/>
                    </a:lnTo>
                    <a:lnTo>
                      <a:pt x="0" y="0"/>
                    </a:lnTo>
                    <a:lnTo>
                      <a:pt x="0" y="154"/>
                    </a:lnTo>
                    <a:close/>
                  </a:path>
                </a:pathLst>
              </a:custGeom>
              <a:solidFill>
                <a:schemeClr val="dk1"/>
              </a:solidFill>
              <a:ln w="9525" cap="flat" cmpd="sng">
                <a:solidFill>
                  <a:schemeClr val="dk1"/>
                </a:solidFill>
                <a:prstDash val="solid"/>
                <a:bevel/>
                <a:headEnd type="none" w="sm" len="sm"/>
                <a:tailEnd type="none" w="sm" len="sm"/>
              </a:ln>
            </p:spPr>
            <p:txBody>
              <a:bodyPr spcFirstLastPara="1" wrap="square" lIns="92875" tIns="7550" rIns="92875"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1348;p32"/>
              <p:cNvSpPr/>
              <p:nvPr/>
            </p:nvSpPr>
            <p:spPr>
              <a:xfrm>
                <a:off x="4918459" y="3800500"/>
                <a:ext cx="112025" cy="635000"/>
              </a:xfrm>
              <a:custGeom>
                <a:avLst/>
                <a:gdLst/>
                <a:ahLst/>
                <a:cxnLst/>
                <a:rect l="l" t="t" r="r" b="b"/>
                <a:pathLst>
                  <a:path w="4481" h="25400" extrusionOk="0">
                    <a:moveTo>
                      <a:pt x="899" y="0"/>
                    </a:moveTo>
                    <a:cubicBezTo>
                      <a:pt x="750" y="692"/>
                      <a:pt x="30" y="2578"/>
                      <a:pt x="3" y="4152"/>
                    </a:cubicBezTo>
                    <a:cubicBezTo>
                      <a:pt x="-24" y="5726"/>
                      <a:pt x="153" y="7517"/>
                      <a:pt x="736" y="9444"/>
                    </a:cubicBezTo>
                    <a:cubicBezTo>
                      <a:pt x="1320" y="11371"/>
                      <a:pt x="2880" y="13704"/>
                      <a:pt x="3504" y="15712"/>
                    </a:cubicBezTo>
                    <a:cubicBezTo>
                      <a:pt x="4128" y="17720"/>
                      <a:pt x="4467" y="19877"/>
                      <a:pt x="4481" y="21492"/>
                    </a:cubicBezTo>
                    <a:cubicBezTo>
                      <a:pt x="4495" y="23107"/>
                      <a:pt x="3735" y="24749"/>
                      <a:pt x="3586" y="25400"/>
                    </a:cubicBezTo>
                  </a:path>
                </a:pathLst>
              </a:custGeom>
              <a:noFill/>
              <a:ln w="9525" cap="rnd" cmpd="sng">
                <a:solidFill>
                  <a:schemeClr val="dk1"/>
                </a:solidFill>
                <a:prstDash val="solid"/>
                <a:round/>
                <a:headEnd type="none" w="med" len="med"/>
                <a:tailEnd type="none" w="med" len="med"/>
              </a:ln>
            </p:spPr>
          </p:sp>
          <p:sp>
            <p:nvSpPr>
              <p:cNvPr id="405" name="Google Shape;1349;p32"/>
              <p:cNvSpPr/>
              <p:nvPr/>
            </p:nvSpPr>
            <p:spPr>
              <a:xfrm>
                <a:off x="4772000" y="3898200"/>
                <a:ext cx="158750" cy="118050"/>
              </a:xfrm>
              <a:custGeom>
                <a:avLst/>
                <a:gdLst/>
                <a:ahLst/>
                <a:cxnLst/>
                <a:rect l="l" t="t" r="r" b="b"/>
                <a:pathLst>
                  <a:path w="6350" h="4722" extrusionOk="0">
                    <a:moveTo>
                      <a:pt x="6350" y="4722"/>
                    </a:moveTo>
                    <a:cubicBezTo>
                      <a:pt x="5739" y="4437"/>
                      <a:pt x="3744" y="3799"/>
                      <a:pt x="2686" y="3012"/>
                    </a:cubicBezTo>
                    <a:cubicBezTo>
                      <a:pt x="1628" y="2225"/>
                      <a:pt x="448" y="502"/>
                      <a:pt x="0" y="0"/>
                    </a:cubicBezTo>
                  </a:path>
                </a:pathLst>
              </a:custGeom>
              <a:noFill/>
              <a:ln w="9525" cap="rnd" cmpd="sng">
                <a:solidFill>
                  <a:schemeClr val="dk1"/>
                </a:solidFill>
                <a:prstDash val="solid"/>
                <a:round/>
                <a:headEnd type="none" w="med" len="med"/>
                <a:tailEnd type="none" w="med" len="med"/>
              </a:ln>
            </p:spPr>
          </p:sp>
          <p:sp>
            <p:nvSpPr>
              <p:cNvPr id="406" name="Google Shape;1350;p32"/>
              <p:cNvSpPr/>
              <p:nvPr/>
            </p:nvSpPr>
            <p:spPr>
              <a:xfrm>
                <a:off x="4957200" y="3975525"/>
                <a:ext cx="111950" cy="103800"/>
              </a:xfrm>
              <a:custGeom>
                <a:avLst/>
                <a:gdLst/>
                <a:ahLst/>
                <a:cxnLst/>
                <a:rect l="l" t="t" r="r" b="b"/>
                <a:pathLst>
                  <a:path w="4478" h="4152" extrusionOk="0">
                    <a:moveTo>
                      <a:pt x="0" y="4152"/>
                    </a:moveTo>
                    <a:cubicBezTo>
                      <a:pt x="746" y="3460"/>
                      <a:pt x="3732" y="692"/>
                      <a:pt x="4478" y="0"/>
                    </a:cubicBezTo>
                  </a:path>
                </a:pathLst>
              </a:custGeom>
              <a:noFill/>
              <a:ln w="9525" cap="rnd" cmpd="sng">
                <a:solidFill>
                  <a:schemeClr val="dk1"/>
                </a:solidFill>
                <a:prstDash val="solid"/>
                <a:round/>
                <a:headEnd type="none" w="med" len="med"/>
                <a:tailEnd type="none" w="med" len="med"/>
              </a:ln>
            </p:spPr>
          </p:sp>
          <p:sp>
            <p:nvSpPr>
              <p:cNvPr id="407" name="Google Shape;1351;p32"/>
              <p:cNvSpPr/>
              <p:nvPr/>
            </p:nvSpPr>
            <p:spPr>
              <a:xfrm>
                <a:off x="5030475" y="4189250"/>
                <a:ext cx="144500" cy="120075"/>
              </a:xfrm>
              <a:custGeom>
                <a:avLst/>
                <a:gdLst/>
                <a:ahLst/>
                <a:cxnLst/>
                <a:rect l="l" t="t" r="r" b="b"/>
                <a:pathLst>
                  <a:path w="5780" h="4803" extrusionOk="0">
                    <a:moveTo>
                      <a:pt x="0" y="4803"/>
                    </a:moveTo>
                    <a:cubicBezTo>
                      <a:pt x="583" y="4233"/>
                      <a:pt x="2537" y="2185"/>
                      <a:pt x="3500" y="1384"/>
                    </a:cubicBezTo>
                    <a:cubicBezTo>
                      <a:pt x="4463" y="584"/>
                      <a:pt x="5400" y="231"/>
                      <a:pt x="5780" y="0"/>
                    </a:cubicBezTo>
                  </a:path>
                </a:pathLst>
              </a:custGeom>
              <a:noFill/>
              <a:ln w="9525" cap="rnd" cmpd="sng">
                <a:solidFill>
                  <a:schemeClr val="dk1"/>
                </a:solidFill>
                <a:prstDash val="solid"/>
                <a:round/>
                <a:headEnd type="none" w="med" len="med"/>
                <a:tailEnd type="none" w="med" len="med"/>
              </a:ln>
            </p:spPr>
          </p:sp>
          <p:sp>
            <p:nvSpPr>
              <p:cNvPr id="408" name="Google Shape;1352;p32"/>
              <p:cNvSpPr/>
              <p:nvPr/>
            </p:nvSpPr>
            <p:spPr>
              <a:xfrm>
                <a:off x="4820856" y="4158700"/>
                <a:ext cx="189275" cy="48850"/>
              </a:xfrm>
              <a:custGeom>
                <a:avLst/>
                <a:gdLst/>
                <a:ahLst/>
                <a:cxnLst/>
                <a:rect l="l" t="t" r="r" b="b"/>
                <a:pathLst>
                  <a:path w="7571" h="1954" extrusionOk="0">
                    <a:moveTo>
                      <a:pt x="0" y="0"/>
                    </a:moveTo>
                    <a:cubicBezTo>
                      <a:pt x="1262" y="326"/>
                      <a:pt x="6309" y="1628"/>
                      <a:pt x="7571" y="1954"/>
                    </a:cubicBezTo>
                  </a:path>
                </a:pathLst>
              </a:custGeom>
              <a:noFill/>
              <a:ln w="9525" cap="rnd" cmpd="sng">
                <a:solidFill>
                  <a:schemeClr val="dk1"/>
                </a:solidFill>
                <a:prstDash val="solid"/>
                <a:round/>
                <a:headEnd type="none" w="med" len="med"/>
                <a:tailEnd type="none" w="med" len="med"/>
              </a:ln>
            </p:spPr>
          </p:sp>
        </p:grpSp>
        <p:sp>
          <p:nvSpPr>
            <p:cNvPr id="337" name="Google Shape;1353;p32"/>
            <p:cNvSpPr/>
            <p:nvPr/>
          </p:nvSpPr>
          <p:spPr>
            <a:xfrm>
              <a:off x="5271029" y="2084657"/>
              <a:ext cx="911467" cy="1273613"/>
            </a:xfrm>
            <a:custGeom>
              <a:avLst/>
              <a:gdLst/>
              <a:ahLst/>
              <a:cxnLst/>
              <a:rect l="l" t="t" r="r" b="b"/>
              <a:pathLst>
                <a:path w="3360" h="4695" extrusionOk="0">
                  <a:moveTo>
                    <a:pt x="3360" y="4413"/>
                  </a:moveTo>
                  <a:lnTo>
                    <a:pt x="424" y="4695"/>
                  </a:lnTo>
                  <a:lnTo>
                    <a:pt x="0" y="282"/>
                  </a:lnTo>
                  <a:lnTo>
                    <a:pt x="2936" y="0"/>
                  </a:lnTo>
                  <a:lnTo>
                    <a:pt x="3360" y="441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1354;p32"/>
            <p:cNvSpPr/>
            <p:nvPr/>
          </p:nvSpPr>
          <p:spPr>
            <a:xfrm>
              <a:off x="5271029" y="2084657"/>
              <a:ext cx="911467" cy="1273613"/>
            </a:xfrm>
            <a:custGeom>
              <a:avLst/>
              <a:gdLst/>
              <a:ahLst/>
              <a:cxnLst/>
              <a:rect l="l" t="t" r="r" b="b"/>
              <a:pathLst>
                <a:path w="3360" h="4695" extrusionOk="0">
                  <a:moveTo>
                    <a:pt x="3360" y="4413"/>
                  </a:moveTo>
                  <a:lnTo>
                    <a:pt x="424" y="4695"/>
                  </a:lnTo>
                  <a:lnTo>
                    <a:pt x="0" y="282"/>
                  </a:lnTo>
                  <a:lnTo>
                    <a:pt x="2936" y="0"/>
                  </a:lnTo>
                  <a:lnTo>
                    <a:pt x="3360" y="4413"/>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39" name="Google Shape;1355;p32"/>
            <p:cNvGrpSpPr/>
            <p:nvPr/>
          </p:nvGrpSpPr>
          <p:grpSpPr>
            <a:xfrm>
              <a:off x="5339118" y="2214324"/>
              <a:ext cx="730801" cy="937781"/>
              <a:chOff x="5339118" y="2214324"/>
              <a:chExt cx="730801" cy="937781"/>
            </a:xfrm>
          </p:grpSpPr>
          <p:sp>
            <p:nvSpPr>
              <p:cNvPr id="363" name="Google Shape;1356;p32"/>
              <p:cNvSpPr/>
              <p:nvPr/>
            </p:nvSpPr>
            <p:spPr>
              <a:xfrm rot="-376976">
                <a:off x="5778465" y="2690043"/>
                <a:ext cx="208066" cy="11122"/>
              </a:xfrm>
              <a:custGeom>
                <a:avLst/>
                <a:gdLst/>
                <a:ahLst/>
                <a:cxnLst/>
                <a:rect l="l" t="t" r="r" b="b"/>
                <a:pathLst>
                  <a:path w="767" h="41" extrusionOk="0">
                    <a:moveTo>
                      <a:pt x="0" y="0"/>
                    </a:moveTo>
                    <a:lnTo>
                      <a:pt x="767" y="41"/>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1357;p32"/>
              <p:cNvSpPr/>
              <p:nvPr/>
            </p:nvSpPr>
            <p:spPr>
              <a:xfrm rot="-376976">
                <a:off x="5780964" y="2733821"/>
                <a:ext cx="141333" cy="7324"/>
              </a:xfrm>
              <a:custGeom>
                <a:avLst/>
                <a:gdLst/>
                <a:ahLst/>
                <a:cxnLst/>
                <a:rect l="l" t="t" r="r" b="b"/>
                <a:pathLst>
                  <a:path w="521" h="27" extrusionOk="0">
                    <a:moveTo>
                      <a:pt x="0" y="0"/>
                    </a:moveTo>
                    <a:lnTo>
                      <a:pt x="521" y="27"/>
                    </a:lnTo>
                    <a:lnTo>
                      <a:pt x="0" y="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1358;p32"/>
              <p:cNvSpPr/>
              <p:nvPr/>
            </p:nvSpPr>
            <p:spPr>
              <a:xfrm>
                <a:off x="5339118" y="2214324"/>
                <a:ext cx="207250" cy="19803"/>
              </a:xfrm>
              <a:custGeom>
                <a:avLst/>
                <a:gdLst/>
                <a:ahLst/>
                <a:cxnLst/>
                <a:rect l="l" t="t" r="r" b="b"/>
                <a:pathLst>
                  <a:path w="764" h="73" extrusionOk="0">
                    <a:moveTo>
                      <a:pt x="0" y="73"/>
                    </a:moveTo>
                    <a:lnTo>
                      <a:pt x="764" y="0"/>
                    </a:lnTo>
                    <a:lnTo>
                      <a:pt x="0" y="73"/>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1359;p32"/>
              <p:cNvSpPr/>
              <p:nvPr/>
            </p:nvSpPr>
            <p:spPr>
              <a:xfrm>
                <a:off x="5342915" y="2260440"/>
                <a:ext cx="140789" cy="13563"/>
              </a:xfrm>
              <a:custGeom>
                <a:avLst/>
                <a:gdLst/>
                <a:ahLst/>
                <a:cxnLst/>
                <a:rect l="l" t="t" r="r" b="b"/>
                <a:pathLst>
                  <a:path w="519" h="50" extrusionOk="0">
                    <a:moveTo>
                      <a:pt x="0" y="50"/>
                    </a:moveTo>
                    <a:lnTo>
                      <a:pt x="519" y="0"/>
                    </a:lnTo>
                    <a:lnTo>
                      <a:pt x="0" y="50"/>
                    </a:lnTo>
                    <a:close/>
                  </a:path>
                </a:pathLst>
              </a:custGeom>
              <a:no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1360;p32"/>
              <p:cNvSpPr/>
              <p:nvPr/>
            </p:nvSpPr>
            <p:spPr>
              <a:xfrm>
                <a:off x="5402324" y="2305742"/>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1361;p32"/>
              <p:cNvSpPr/>
              <p:nvPr/>
            </p:nvSpPr>
            <p:spPr>
              <a:xfrm>
                <a:off x="5406121" y="2345619"/>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1362;p32"/>
              <p:cNvSpPr/>
              <p:nvPr/>
            </p:nvSpPr>
            <p:spPr>
              <a:xfrm>
                <a:off x="5410733" y="2400416"/>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1363;p32"/>
              <p:cNvSpPr/>
              <p:nvPr/>
            </p:nvSpPr>
            <p:spPr>
              <a:xfrm>
                <a:off x="5417243" y="2486680"/>
                <a:ext cx="53169" cy="53169"/>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1364;p32"/>
              <p:cNvSpPr/>
              <p:nvPr/>
            </p:nvSpPr>
            <p:spPr>
              <a:xfrm>
                <a:off x="5505135" y="2477999"/>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1365;p32"/>
              <p:cNvSpPr/>
              <p:nvPr/>
            </p:nvSpPr>
            <p:spPr>
              <a:xfrm>
                <a:off x="5593026" y="246959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1366;p32"/>
              <p:cNvSpPr/>
              <p:nvPr/>
            </p:nvSpPr>
            <p:spPr>
              <a:xfrm>
                <a:off x="5680917" y="2461180"/>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1367;p32"/>
              <p:cNvSpPr/>
              <p:nvPr/>
            </p:nvSpPr>
            <p:spPr>
              <a:xfrm>
                <a:off x="5424568" y="253795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1368;p32"/>
              <p:cNvSpPr/>
              <p:nvPr/>
            </p:nvSpPr>
            <p:spPr>
              <a:xfrm>
                <a:off x="5428365" y="2577555"/>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1369;p32"/>
              <p:cNvSpPr/>
              <p:nvPr/>
            </p:nvSpPr>
            <p:spPr>
              <a:xfrm>
                <a:off x="5432977" y="2632352"/>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1370;p32"/>
              <p:cNvSpPr/>
              <p:nvPr/>
            </p:nvSpPr>
            <p:spPr>
              <a:xfrm>
                <a:off x="5439487" y="271861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1371;p32"/>
              <p:cNvSpPr/>
              <p:nvPr/>
            </p:nvSpPr>
            <p:spPr>
              <a:xfrm>
                <a:off x="5527379" y="2710206"/>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1372;p32"/>
              <p:cNvSpPr/>
              <p:nvPr/>
            </p:nvSpPr>
            <p:spPr>
              <a:xfrm>
                <a:off x="5615270" y="270179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1373;p32"/>
              <p:cNvSpPr/>
              <p:nvPr/>
            </p:nvSpPr>
            <p:spPr>
              <a:xfrm>
                <a:off x="5703162" y="2693387"/>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1" name="Google Shape;1374;p32"/>
              <p:cNvSpPr/>
              <p:nvPr/>
            </p:nvSpPr>
            <p:spPr>
              <a:xfrm>
                <a:off x="5446812" y="2769886"/>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2" name="Google Shape;1375;p32"/>
              <p:cNvSpPr/>
              <p:nvPr/>
            </p:nvSpPr>
            <p:spPr>
              <a:xfrm>
                <a:off x="5450881" y="2809762"/>
                <a:ext cx="595980" cy="57238"/>
              </a:xfrm>
              <a:custGeom>
                <a:avLst/>
                <a:gdLst/>
                <a:ahLst/>
                <a:cxnLst/>
                <a:rect l="l" t="t" r="r" b="b"/>
                <a:pathLst>
                  <a:path w="2197" h="211" extrusionOk="0">
                    <a:moveTo>
                      <a:pt x="0" y="211"/>
                    </a:moveTo>
                    <a:lnTo>
                      <a:pt x="2197"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1376;p32"/>
              <p:cNvSpPr/>
              <p:nvPr/>
            </p:nvSpPr>
            <p:spPr>
              <a:xfrm>
                <a:off x="5455221" y="2864559"/>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1377;p32"/>
              <p:cNvSpPr/>
              <p:nvPr/>
            </p:nvSpPr>
            <p:spPr>
              <a:xfrm>
                <a:off x="5461732" y="2950823"/>
                <a:ext cx="53169" cy="53169"/>
              </a:xfrm>
              <a:custGeom>
                <a:avLst/>
                <a:gdLst/>
                <a:ahLst/>
                <a:cxnLst/>
                <a:rect l="l" t="t" r="r" b="b"/>
                <a:pathLst>
                  <a:path w="196" h="196" extrusionOk="0">
                    <a:moveTo>
                      <a:pt x="196" y="179"/>
                    </a:moveTo>
                    <a:lnTo>
                      <a:pt x="18"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1378;p32"/>
              <p:cNvSpPr/>
              <p:nvPr/>
            </p:nvSpPr>
            <p:spPr>
              <a:xfrm>
                <a:off x="5549623" y="2942413"/>
                <a:ext cx="53169" cy="53169"/>
              </a:xfrm>
              <a:custGeom>
                <a:avLst/>
                <a:gdLst/>
                <a:ahLst/>
                <a:cxnLst/>
                <a:rect l="l" t="t" r="r" b="b"/>
                <a:pathLst>
                  <a:path w="196" h="196" extrusionOk="0">
                    <a:moveTo>
                      <a:pt x="196" y="178"/>
                    </a:moveTo>
                    <a:lnTo>
                      <a:pt x="18"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1379;p32"/>
              <p:cNvSpPr/>
              <p:nvPr/>
            </p:nvSpPr>
            <p:spPr>
              <a:xfrm>
                <a:off x="5637514" y="2933733"/>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7" name="Google Shape;1380;p32"/>
              <p:cNvSpPr/>
              <p:nvPr/>
            </p:nvSpPr>
            <p:spPr>
              <a:xfrm>
                <a:off x="5725406" y="2925323"/>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1381;p32"/>
              <p:cNvSpPr/>
              <p:nvPr/>
            </p:nvSpPr>
            <p:spPr>
              <a:xfrm>
                <a:off x="5469870" y="3008603"/>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1382;p32"/>
              <p:cNvSpPr/>
              <p:nvPr/>
            </p:nvSpPr>
            <p:spPr>
              <a:xfrm>
                <a:off x="5473667" y="3048480"/>
                <a:ext cx="596251" cy="57238"/>
              </a:xfrm>
              <a:custGeom>
                <a:avLst/>
                <a:gdLst/>
                <a:ahLst/>
                <a:cxnLst/>
                <a:rect l="l" t="t" r="r" b="b"/>
                <a:pathLst>
                  <a:path w="2198" h="211" extrusionOk="0">
                    <a:moveTo>
                      <a:pt x="0" y="211"/>
                    </a:moveTo>
                    <a:lnTo>
                      <a:pt x="2198" y="0"/>
                    </a:lnTo>
                    <a:lnTo>
                      <a:pt x="0" y="211"/>
                    </a:lnTo>
                    <a:close/>
                  </a:path>
                </a:pathLst>
              </a:custGeom>
              <a:noFill/>
              <a:ln w="12600" cap="flat" cmpd="sng">
                <a:solidFill>
                  <a:schemeClr val="dk1"/>
                </a:solidFill>
                <a:prstDash val="solid"/>
                <a:bevel/>
                <a:headEnd type="none" w="sm" len="sm"/>
                <a:tailEnd type="none" w="sm" len="sm"/>
              </a:ln>
            </p:spPr>
            <p:txBody>
              <a:bodyPr spcFirstLastPara="1" wrap="square" lIns="96100" tIns="24825" rIns="961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0" name="Google Shape;1383;p32"/>
              <p:cNvSpPr/>
              <p:nvPr/>
            </p:nvSpPr>
            <p:spPr>
              <a:xfrm>
                <a:off x="5478279" y="3103277"/>
                <a:ext cx="508360" cy="48829"/>
              </a:xfrm>
              <a:custGeom>
                <a:avLst/>
                <a:gdLst/>
                <a:ahLst/>
                <a:cxnLst/>
                <a:rect l="l" t="t" r="r" b="b"/>
                <a:pathLst>
                  <a:path w="1874" h="180" extrusionOk="0">
                    <a:moveTo>
                      <a:pt x="0" y="180"/>
                    </a:moveTo>
                    <a:lnTo>
                      <a:pt x="1874" y="0"/>
                    </a:lnTo>
                    <a:lnTo>
                      <a:pt x="0" y="180"/>
                    </a:lnTo>
                    <a:close/>
                  </a:path>
                </a:pathLst>
              </a:custGeom>
              <a:noFill/>
              <a:ln w="12600" cap="flat" cmpd="sng">
                <a:solidFill>
                  <a:schemeClr val="dk1"/>
                </a:solidFill>
                <a:prstDash val="solid"/>
                <a:bevel/>
                <a:headEnd type="none" w="sm" len="sm"/>
                <a:tailEnd type="none" w="sm" len="sm"/>
              </a:ln>
            </p:spPr>
            <p:txBody>
              <a:bodyPr spcFirstLastPara="1" wrap="square" lIns="96100" tIns="13675" rIns="961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 name="Google Shape;1384;p32"/>
            <p:cNvSpPr/>
            <p:nvPr/>
          </p:nvSpPr>
          <p:spPr>
            <a:xfrm>
              <a:off x="5484789" y="3189541"/>
              <a:ext cx="53169" cy="53169"/>
            </a:xfrm>
            <a:custGeom>
              <a:avLst/>
              <a:gdLst/>
              <a:ahLst/>
              <a:cxnLst/>
              <a:rect l="l" t="t" r="r" b="b"/>
              <a:pathLst>
                <a:path w="196" h="196" extrusionOk="0">
                  <a:moveTo>
                    <a:pt x="196" y="179"/>
                  </a:moveTo>
                  <a:lnTo>
                    <a:pt x="17" y="196"/>
                  </a:lnTo>
                  <a:lnTo>
                    <a:pt x="0" y="17"/>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1385;p32"/>
            <p:cNvSpPr/>
            <p:nvPr/>
          </p:nvSpPr>
          <p:spPr>
            <a:xfrm>
              <a:off x="5572681" y="3181131"/>
              <a:ext cx="53169" cy="53169"/>
            </a:xfrm>
            <a:custGeom>
              <a:avLst/>
              <a:gdLst/>
              <a:ahLst/>
              <a:cxnLst/>
              <a:rect l="l" t="t" r="r" b="b"/>
              <a:pathLst>
                <a:path w="196" h="196" extrusionOk="0">
                  <a:moveTo>
                    <a:pt x="196" y="178"/>
                  </a:moveTo>
                  <a:lnTo>
                    <a:pt x="17" y="196"/>
                  </a:lnTo>
                  <a:lnTo>
                    <a:pt x="0" y="17"/>
                  </a:lnTo>
                  <a:lnTo>
                    <a:pt x="179" y="0"/>
                  </a:lnTo>
                  <a:lnTo>
                    <a:pt x="196" y="178"/>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1386;p32"/>
            <p:cNvSpPr/>
            <p:nvPr/>
          </p:nvSpPr>
          <p:spPr>
            <a:xfrm>
              <a:off x="5660572" y="3172451"/>
              <a:ext cx="53169" cy="53169"/>
            </a:xfrm>
            <a:custGeom>
              <a:avLst/>
              <a:gdLst/>
              <a:ahLst/>
              <a:cxnLst/>
              <a:rect l="l" t="t" r="r" b="b"/>
              <a:pathLst>
                <a:path w="196" h="196" extrusionOk="0">
                  <a:moveTo>
                    <a:pt x="196" y="179"/>
                  </a:moveTo>
                  <a:lnTo>
                    <a:pt x="17" y="196"/>
                  </a:lnTo>
                  <a:lnTo>
                    <a:pt x="0" y="18"/>
                  </a:lnTo>
                  <a:lnTo>
                    <a:pt x="179" y="0"/>
                  </a:lnTo>
                  <a:lnTo>
                    <a:pt x="196" y="179"/>
                  </a:lnTo>
                  <a:close/>
                </a:path>
              </a:pathLst>
            </a:custGeom>
            <a:noFill/>
            <a:ln w="9525" cap="flat" cmpd="sng">
              <a:solidFill>
                <a:schemeClr val="dk1"/>
              </a:solidFill>
              <a:prstDash val="solid"/>
              <a:bevel/>
              <a:headEnd type="none" w="sm" len="sm"/>
              <a:tailEnd type="none" w="sm" len="sm"/>
            </a:ln>
          </p:spPr>
          <p:txBody>
            <a:bodyPr spcFirstLastPara="1" wrap="square" lIns="92875" tIns="22675" rIns="92875" bIns="22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43" name="Google Shape;1387;p32"/>
            <p:cNvGrpSpPr/>
            <p:nvPr/>
          </p:nvGrpSpPr>
          <p:grpSpPr>
            <a:xfrm>
              <a:off x="5009254" y="2355114"/>
              <a:ext cx="1105966" cy="1335734"/>
              <a:chOff x="5009254" y="2355114"/>
              <a:chExt cx="1105966" cy="1335734"/>
            </a:xfrm>
          </p:grpSpPr>
          <p:sp>
            <p:nvSpPr>
              <p:cNvPr id="345" name="Google Shape;1388;p32"/>
              <p:cNvSpPr/>
              <p:nvPr/>
            </p:nvSpPr>
            <p:spPr>
              <a:xfrm>
                <a:off x="5731102" y="3517235"/>
                <a:ext cx="24143" cy="24414"/>
              </a:xfrm>
              <a:custGeom>
                <a:avLst/>
                <a:gdLst/>
                <a:ahLst/>
                <a:cxnLst/>
                <a:rect l="l" t="t" r="r" b="b"/>
                <a:pathLst>
                  <a:path w="89" h="90" extrusionOk="0">
                    <a:moveTo>
                      <a:pt x="89" y="48"/>
                    </a:moveTo>
                    <a:cubicBezTo>
                      <a:pt x="88" y="73"/>
                      <a:pt x="67" y="92"/>
                      <a:pt x="42" y="90"/>
                    </a:cubicBezTo>
                    <a:cubicBezTo>
                      <a:pt x="17" y="89"/>
                      <a:pt x="-2" y="68"/>
                      <a:pt x="0" y="43"/>
                    </a:cubicBezTo>
                    <a:cubicBezTo>
                      <a:pt x="1" y="18"/>
                      <a:pt x="22" y="-1"/>
                      <a:pt x="47" y="1"/>
                    </a:cubicBezTo>
                    <a:cubicBezTo>
                      <a:pt x="72" y="2"/>
                      <a:pt x="91" y="23"/>
                      <a:pt x="89" y="4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6" name="Google Shape;1389;p32"/>
              <p:cNvSpPr/>
              <p:nvPr/>
            </p:nvSpPr>
            <p:spPr>
              <a:xfrm>
                <a:off x="6083210" y="3443178"/>
                <a:ext cx="32010" cy="28755"/>
              </a:xfrm>
              <a:custGeom>
                <a:avLst/>
                <a:gdLst/>
                <a:ahLst/>
                <a:cxnLst/>
                <a:rect l="l" t="t" r="r" b="b"/>
                <a:pathLst>
                  <a:path w="118" h="106" extrusionOk="0">
                    <a:moveTo>
                      <a:pt x="0" y="66"/>
                    </a:moveTo>
                    <a:lnTo>
                      <a:pt x="23" y="106"/>
                    </a:lnTo>
                    <a:lnTo>
                      <a:pt x="118" y="0"/>
                    </a:lnTo>
                    <a:lnTo>
                      <a:pt x="0" y="66"/>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1390;p32"/>
              <p:cNvSpPr/>
              <p:nvPr/>
            </p:nvSpPr>
            <p:spPr>
              <a:xfrm>
                <a:off x="5887896" y="3662636"/>
                <a:ext cx="32281" cy="28212"/>
              </a:xfrm>
              <a:custGeom>
                <a:avLst/>
                <a:gdLst/>
                <a:ahLst/>
                <a:cxnLst/>
                <a:rect l="l" t="t" r="r" b="b"/>
                <a:pathLst>
                  <a:path w="119" h="104" extrusionOk="0">
                    <a:moveTo>
                      <a:pt x="0" y="65"/>
                    </a:moveTo>
                    <a:lnTo>
                      <a:pt x="23" y="104"/>
                    </a:lnTo>
                    <a:lnTo>
                      <a:pt x="119" y="0"/>
                    </a:lnTo>
                    <a:lnTo>
                      <a:pt x="0" y="65"/>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1391;p32"/>
              <p:cNvSpPr/>
              <p:nvPr/>
            </p:nvSpPr>
            <p:spPr>
              <a:xfrm>
                <a:off x="5009254" y="2741674"/>
                <a:ext cx="24414" cy="24414"/>
              </a:xfrm>
              <a:custGeom>
                <a:avLst/>
                <a:gdLst/>
                <a:ahLst/>
                <a:cxnLst/>
                <a:rect l="l" t="t" r="r" b="b"/>
                <a:pathLst>
                  <a:path w="90" h="90" extrusionOk="0">
                    <a:moveTo>
                      <a:pt x="88" y="33"/>
                    </a:moveTo>
                    <a:cubicBezTo>
                      <a:pt x="95" y="57"/>
                      <a:pt x="81" y="82"/>
                      <a:pt x="57" y="89"/>
                    </a:cubicBezTo>
                    <a:cubicBezTo>
                      <a:pt x="33" y="95"/>
                      <a:pt x="8" y="81"/>
                      <a:pt x="2" y="57"/>
                    </a:cubicBezTo>
                    <a:cubicBezTo>
                      <a:pt x="-5" y="33"/>
                      <a:pt x="9" y="9"/>
                      <a:pt x="33" y="2"/>
                    </a:cubicBezTo>
                    <a:cubicBezTo>
                      <a:pt x="57" y="-5"/>
                      <a:pt x="82"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9" name="Google Shape;1392;p32"/>
              <p:cNvSpPr/>
              <p:nvPr/>
            </p:nvSpPr>
            <p:spPr>
              <a:xfrm>
                <a:off x="5071646" y="2966285"/>
                <a:ext cx="24414" cy="24414"/>
              </a:xfrm>
              <a:custGeom>
                <a:avLst/>
                <a:gdLst/>
                <a:ahLst/>
                <a:cxnLst/>
                <a:rect l="l" t="t" r="r" b="b"/>
                <a:pathLst>
                  <a:path w="90" h="90" extrusionOk="0">
                    <a:moveTo>
                      <a:pt x="88" y="33"/>
                    </a:moveTo>
                    <a:cubicBezTo>
                      <a:pt x="95" y="57"/>
                      <a:pt x="81" y="82"/>
                      <a:pt x="57" y="89"/>
                    </a:cubicBezTo>
                    <a:cubicBezTo>
                      <a:pt x="33" y="95"/>
                      <a:pt x="8" y="81"/>
                      <a:pt x="2" y="58"/>
                    </a:cubicBezTo>
                    <a:cubicBezTo>
                      <a:pt x="-5" y="34"/>
                      <a:pt x="9" y="9"/>
                      <a:pt x="33" y="2"/>
                    </a:cubicBezTo>
                    <a:cubicBezTo>
                      <a:pt x="57" y="-4"/>
                      <a:pt x="82" y="10"/>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0" name="Google Shape;1393;p32"/>
              <p:cNvSpPr/>
              <p:nvPr/>
            </p:nvSpPr>
            <p:spPr>
              <a:xfrm>
                <a:off x="5134038" y="3190897"/>
                <a:ext cx="24414" cy="24686"/>
              </a:xfrm>
              <a:custGeom>
                <a:avLst/>
                <a:gdLst/>
                <a:ahLst/>
                <a:cxnLst/>
                <a:rect l="l" t="t" r="r" b="b"/>
                <a:pathLst>
                  <a:path w="90" h="91" extrusionOk="0">
                    <a:moveTo>
                      <a:pt x="88" y="34"/>
                    </a:moveTo>
                    <a:cubicBezTo>
                      <a:pt x="95" y="57"/>
                      <a:pt x="81" y="82"/>
                      <a:pt x="57" y="89"/>
                    </a:cubicBezTo>
                    <a:cubicBezTo>
                      <a:pt x="33" y="96"/>
                      <a:pt x="8" y="82"/>
                      <a:pt x="2" y="58"/>
                    </a:cubicBezTo>
                    <a:cubicBezTo>
                      <a:pt x="-5" y="34"/>
                      <a:pt x="9" y="9"/>
                      <a:pt x="33" y="2"/>
                    </a:cubicBezTo>
                    <a:cubicBezTo>
                      <a:pt x="57" y="-4"/>
                      <a:pt x="82" y="10"/>
                      <a:pt x="88" y="3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1" name="Google Shape;1394;p32"/>
              <p:cNvSpPr/>
              <p:nvPr/>
            </p:nvSpPr>
            <p:spPr>
              <a:xfrm>
                <a:off x="5198329" y="3422019"/>
                <a:ext cx="24414" cy="24414"/>
              </a:xfrm>
              <a:custGeom>
                <a:avLst/>
                <a:gdLst/>
                <a:ahLst/>
                <a:cxnLst/>
                <a:rect l="l" t="t" r="r" b="b"/>
                <a:pathLst>
                  <a:path w="90" h="90" extrusionOk="0">
                    <a:moveTo>
                      <a:pt x="88" y="33"/>
                    </a:moveTo>
                    <a:cubicBezTo>
                      <a:pt x="95" y="57"/>
                      <a:pt x="81" y="82"/>
                      <a:pt x="57" y="89"/>
                    </a:cubicBezTo>
                    <a:cubicBezTo>
                      <a:pt x="33" y="95"/>
                      <a:pt x="8" y="81"/>
                      <a:pt x="1" y="57"/>
                    </a:cubicBezTo>
                    <a:cubicBezTo>
                      <a:pt x="-5" y="33"/>
                      <a:pt x="9" y="9"/>
                      <a:pt x="33" y="2"/>
                    </a:cubicBezTo>
                    <a:cubicBezTo>
                      <a:pt x="57" y="-5"/>
                      <a:pt x="81" y="9"/>
                      <a:pt x="88"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2" name="Google Shape;1395;p32"/>
              <p:cNvSpPr/>
              <p:nvPr/>
            </p:nvSpPr>
            <p:spPr>
              <a:xfrm>
                <a:off x="5202940" y="2830379"/>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1396;p32"/>
              <p:cNvSpPr/>
              <p:nvPr/>
            </p:nvSpPr>
            <p:spPr>
              <a:xfrm>
                <a:off x="5179882" y="3081033"/>
                <a:ext cx="24957" cy="35536"/>
              </a:xfrm>
              <a:custGeom>
                <a:avLst/>
                <a:gdLst/>
                <a:ahLst/>
                <a:cxnLst/>
                <a:rect l="l" t="t" r="r" b="b"/>
                <a:pathLst>
                  <a:path w="92" h="131" extrusionOk="0">
                    <a:moveTo>
                      <a:pt x="0" y="100"/>
                    </a:moveTo>
                    <a:lnTo>
                      <a:pt x="35" y="131"/>
                    </a:lnTo>
                    <a:lnTo>
                      <a:pt x="92"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1397;p32"/>
              <p:cNvSpPr/>
              <p:nvPr/>
            </p:nvSpPr>
            <p:spPr>
              <a:xfrm>
                <a:off x="5242274" y="3303474"/>
                <a:ext cx="24957" cy="35265"/>
              </a:xfrm>
              <a:custGeom>
                <a:avLst/>
                <a:gdLst/>
                <a:ahLst/>
                <a:cxnLst/>
                <a:rect l="l" t="t" r="r" b="b"/>
                <a:pathLst>
                  <a:path w="92" h="130" extrusionOk="0">
                    <a:moveTo>
                      <a:pt x="0" y="99"/>
                    </a:moveTo>
                    <a:lnTo>
                      <a:pt x="35" y="130"/>
                    </a:lnTo>
                    <a:lnTo>
                      <a:pt x="92" y="0"/>
                    </a:lnTo>
                    <a:lnTo>
                      <a:pt x="0" y="99"/>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1398;p32"/>
              <p:cNvSpPr/>
              <p:nvPr/>
            </p:nvSpPr>
            <p:spPr>
              <a:xfrm>
                <a:off x="5476651" y="3485496"/>
                <a:ext cx="24686" cy="35265"/>
              </a:xfrm>
              <a:custGeom>
                <a:avLst/>
                <a:gdLst/>
                <a:ahLst/>
                <a:cxnLst/>
                <a:rect l="l" t="t" r="r" b="b"/>
                <a:pathLst>
                  <a:path w="91" h="130" extrusionOk="0">
                    <a:moveTo>
                      <a:pt x="0" y="100"/>
                    </a:moveTo>
                    <a:lnTo>
                      <a:pt x="34" y="130"/>
                    </a:lnTo>
                    <a:lnTo>
                      <a:pt x="91" y="0"/>
                    </a:lnTo>
                    <a:lnTo>
                      <a:pt x="0" y="100"/>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1399;p32"/>
              <p:cNvSpPr/>
              <p:nvPr/>
            </p:nvSpPr>
            <p:spPr>
              <a:xfrm>
                <a:off x="5346442" y="2355114"/>
                <a:ext cx="24414" cy="24143"/>
              </a:xfrm>
              <a:custGeom>
                <a:avLst/>
                <a:gdLst/>
                <a:ahLst/>
                <a:cxnLst/>
                <a:rect l="l" t="t" r="r" b="b"/>
                <a:pathLst>
                  <a:path w="90" h="89" extrusionOk="0">
                    <a:moveTo>
                      <a:pt x="89" y="40"/>
                    </a:moveTo>
                    <a:cubicBezTo>
                      <a:pt x="92"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7" name="Google Shape;1400;p32"/>
              <p:cNvSpPr/>
              <p:nvPr/>
            </p:nvSpPr>
            <p:spPr>
              <a:xfrm>
                <a:off x="5368686" y="2587050"/>
                <a:ext cx="24414" cy="24414"/>
              </a:xfrm>
              <a:custGeom>
                <a:avLst/>
                <a:gdLst/>
                <a:ahLst/>
                <a:cxnLst/>
                <a:rect l="l" t="t" r="r" b="b"/>
                <a:pathLst>
                  <a:path w="90" h="90" extrusionOk="0">
                    <a:moveTo>
                      <a:pt x="89" y="41"/>
                    </a:moveTo>
                    <a:cubicBezTo>
                      <a:pt x="92" y="66"/>
                      <a:pt x="74" y="87"/>
                      <a:pt x="49" y="90"/>
                    </a:cubicBezTo>
                    <a:cubicBezTo>
                      <a:pt x="24" y="92"/>
                      <a:pt x="2" y="74"/>
                      <a:pt x="0" y="49"/>
                    </a:cubicBezTo>
                    <a:cubicBezTo>
                      <a:pt x="-2" y="25"/>
                      <a:pt x="16" y="3"/>
                      <a:pt x="40" y="0"/>
                    </a:cubicBezTo>
                    <a:cubicBezTo>
                      <a:pt x="65" y="-2"/>
                      <a:pt x="87" y="16"/>
                      <a:pt x="89" y="4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8" name="Google Shape;1401;p32"/>
              <p:cNvSpPr/>
              <p:nvPr/>
            </p:nvSpPr>
            <p:spPr>
              <a:xfrm>
                <a:off x="5390930" y="2819257"/>
                <a:ext cx="24414" cy="24143"/>
              </a:xfrm>
              <a:custGeom>
                <a:avLst/>
                <a:gdLst/>
                <a:ahLst/>
                <a:cxnLst/>
                <a:rect l="l" t="t" r="r" b="b"/>
                <a:pathLst>
                  <a:path w="90" h="89" extrusionOk="0">
                    <a:moveTo>
                      <a:pt x="90" y="40"/>
                    </a:moveTo>
                    <a:cubicBezTo>
                      <a:pt x="92" y="65"/>
                      <a:pt x="74" y="87"/>
                      <a:pt x="49" y="89"/>
                    </a:cubicBezTo>
                    <a:cubicBezTo>
                      <a:pt x="24" y="92"/>
                      <a:pt x="2" y="74"/>
                      <a:pt x="0" y="49"/>
                    </a:cubicBezTo>
                    <a:cubicBezTo>
                      <a:pt x="-2" y="24"/>
                      <a:pt x="16" y="2"/>
                      <a:pt x="40" y="0"/>
                    </a:cubicBezTo>
                    <a:cubicBezTo>
                      <a:pt x="65" y="-2"/>
                      <a:pt x="87" y="16"/>
                      <a:pt x="90"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9" name="Google Shape;1402;p32"/>
              <p:cNvSpPr/>
              <p:nvPr/>
            </p:nvSpPr>
            <p:spPr>
              <a:xfrm>
                <a:off x="5413988" y="3057975"/>
                <a:ext cx="24143" cy="24143"/>
              </a:xfrm>
              <a:custGeom>
                <a:avLst/>
                <a:gdLst/>
                <a:ahLst/>
                <a:cxnLst/>
                <a:rect l="l" t="t" r="r" b="b"/>
                <a:pathLst>
                  <a:path w="89" h="89" extrusionOk="0">
                    <a:moveTo>
                      <a:pt x="89" y="40"/>
                    </a:moveTo>
                    <a:cubicBezTo>
                      <a:pt x="91" y="65"/>
                      <a:pt x="73" y="87"/>
                      <a:pt x="49" y="89"/>
                    </a:cubicBezTo>
                    <a:cubicBezTo>
                      <a:pt x="24" y="92"/>
                      <a:pt x="2" y="74"/>
                      <a:pt x="0" y="49"/>
                    </a:cubicBezTo>
                    <a:cubicBezTo>
                      <a:pt x="-3" y="24"/>
                      <a:pt x="15" y="2"/>
                      <a:pt x="40" y="0"/>
                    </a:cubicBezTo>
                    <a:cubicBezTo>
                      <a:pt x="65" y="-2"/>
                      <a:pt x="87" y="16"/>
                      <a:pt x="89"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0" name="Google Shape;1403;p32"/>
              <p:cNvSpPr/>
              <p:nvPr/>
            </p:nvSpPr>
            <p:spPr>
              <a:xfrm>
                <a:off x="5436504" y="2486680"/>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1404;p32"/>
              <p:cNvSpPr/>
              <p:nvPr/>
            </p:nvSpPr>
            <p:spPr>
              <a:xfrm>
                <a:off x="5634259" y="2698813"/>
                <a:ext cx="29297" cy="32281"/>
              </a:xfrm>
              <a:custGeom>
                <a:avLst/>
                <a:gdLst/>
                <a:ahLst/>
                <a:cxnLst/>
                <a:rect l="l" t="t" r="r" b="b"/>
                <a:pathLst>
                  <a:path w="108" h="119" extrusionOk="0">
                    <a:moveTo>
                      <a:pt x="0" y="82"/>
                    </a:moveTo>
                    <a:lnTo>
                      <a:pt x="29" y="119"/>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1405;p32"/>
              <p:cNvSpPr/>
              <p:nvPr/>
            </p:nvSpPr>
            <p:spPr>
              <a:xfrm>
                <a:off x="5569154" y="2944312"/>
                <a:ext cx="29297" cy="32010"/>
              </a:xfrm>
              <a:custGeom>
                <a:avLst/>
                <a:gdLst/>
                <a:ahLst/>
                <a:cxnLst/>
                <a:rect l="l" t="t" r="r" b="b"/>
                <a:pathLst>
                  <a:path w="108" h="118" extrusionOk="0">
                    <a:moveTo>
                      <a:pt x="0" y="82"/>
                    </a:moveTo>
                    <a:lnTo>
                      <a:pt x="29" y="118"/>
                    </a:lnTo>
                    <a:lnTo>
                      <a:pt x="108" y="0"/>
                    </a:lnTo>
                    <a:lnTo>
                      <a:pt x="0" y="82"/>
                    </a:lnTo>
                    <a:close/>
                  </a:path>
                </a:pathLst>
              </a:custGeom>
              <a:solidFill>
                <a:schemeClr val="dk1"/>
              </a:solidFill>
              <a:ln w="12600" cap="flat" cmpd="sng">
                <a:solidFill>
                  <a:schemeClr val="dk1"/>
                </a:solidFill>
                <a:prstDash val="solid"/>
                <a:bevel/>
                <a:headEnd type="none" w="sm" len="sm"/>
                <a:tailEnd type="none" w="sm" len="sm"/>
              </a:ln>
            </p:spPr>
            <p:txBody>
              <a:bodyPr spcFirstLastPara="1" wrap="square" lIns="96100" tIns="0" rIns="961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4" name="Google Shape;1406;p32"/>
            <p:cNvSpPr/>
            <p:nvPr/>
          </p:nvSpPr>
          <p:spPr>
            <a:xfrm>
              <a:off x="7028473" y="2711744"/>
              <a:ext cx="38520" cy="64291"/>
            </a:xfrm>
            <a:custGeom>
              <a:avLst/>
              <a:gdLst/>
              <a:ahLst/>
              <a:cxnLst/>
              <a:rect l="l" t="t" r="r" b="b"/>
              <a:pathLst>
                <a:path w="142" h="237" extrusionOk="0">
                  <a:moveTo>
                    <a:pt x="43" y="0"/>
                  </a:moveTo>
                  <a:cubicBezTo>
                    <a:pt x="43" y="0"/>
                    <a:pt x="25" y="91"/>
                    <a:pt x="2" y="184"/>
                  </a:cubicBezTo>
                  <a:cubicBezTo>
                    <a:pt x="-21" y="273"/>
                    <a:pt x="150" y="226"/>
                    <a:pt x="142" y="211"/>
                  </a:cubicBezTo>
                  <a:lnTo>
                    <a:pt x="43" y="0"/>
                  </a:lnTo>
                  <a:close/>
                </a:path>
              </a:pathLst>
            </a:custGeom>
            <a:solidFill>
              <a:srgbClr val="CD7A61"/>
            </a:solidFill>
            <a:ln>
              <a:noFill/>
            </a:ln>
          </p:spPr>
          <p:txBody>
            <a:bodyPr spcFirstLastPara="1" wrap="square" lIns="92875" tIns="37425" rIns="92875"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59649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GIAO DIỆN NGƯỜI DÙNG</a:t>
            </a:r>
            <a:endParaRPr sz="2400" b="1" dirty="0"/>
          </a:p>
        </p:txBody>
      </p:sp>
    </p:spTree>
    <p:extLst>
      <p:ext uri="{BB962C8B-B14F-4D97-AF65-F5344CB8AC3E}">
        <p14:creationId xmlns:p14="http://schemas.microsoft.com/office/powerpoint/2010/main" val="426682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Google Shape;1407;p32">
            <a:extLst>
              <a:ext uri="{FF2B5EF4-FFF2-40B4-BE49-F238E27FC236}">
                <a16:creationId xmlns:a16="http://schemas.microsoft.com/office/drawing/2014/main" id="{6A2C0EF4-E62D-6452-CEC2-D534C5BFD0B2}"/>
              </a:ext>
            </a:extLst>
          </p:cNvPr>
          <p:cNvSpPr/>
          <p:nvPr/>
        </p:nvSpPr>
        <p:spPr>
          <a:xfrm>
            <a:off x="2793128" y="361526"/>
            <a:ext cx="3051231" cy="1009114"/>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dk1"/>
              </a:solidFill>
              <a:latin typeface="Days One"/>
              <a:ea typeface="Days One"/>
              <a:cs typeface="Days One"/>
              <a:sym typeface="Days One"/>
            </a:endParaRPr>
          </a:p>
        </p:txBody>
      </p:sp>
      <p:sp>
        <p:nvSpPr>
          <p:cNvPr id="534" name="Google Shape;534;p63"/>
          <p:cNvSpPr txBox="1">
            <a:spLocks noGrp="1"/>
          </p:cNvSpPr>
          <p:nvPr>
            <p:ph type="title"/>
          </p:nvPr>
        </p:nvSpPr>
        <p:spPr>
          <a:xfrm>
            <a:off x="2171865" y="582602"/>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t>NHÓM 7</a:t>
            </a:r>
            <a:endParaRPr b="1" dirty="0"/>
          </a:p>
        </p:txBody>
      </p:sp>
      <p:sp>
        <p:nvSpPr>
          <p:cNvPr id="26" name="Google Shape;2778;p57"/>
          <p:cNvSpPr txBox="1">
            <a:spLocks/>
          </p:cNvSpPr>
          <p:nvPr/>
        </p:nvSpPr>
        <p:spPr>
          <a:xfrm>
            <a:off x="4816837" y="1767298"/>
            <a:ext cx="25056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smtClean="0">
                <a:latin typeface="+mj-lt"/>
              </a:rPr>
              <a:t>Lê</a:t>
            </a:r>
            <a:r>
              <a:rPr lang="en-US" sz="1800" b="1" dirty="0" smtClean="0">
                <a:latin typeface="+mj-lt"/>
              </a:rPr>
              <a:t> </a:t>
            </a:r>
            <a:r>
              <a:rPr lang="en-US" sz="1800" b="1" dirty="0" err="1" smtClean="0">
                <a:latin typeface="+mj-lt"/>
              </a:rPr>
              <a:t>Văn</a:t>
            </a:r>
            <a:r>
              <a:rPr lang="en-US" sz="1800" b="1" dirty="0" smtClean="0">
                <a:latin typeface="+mj-lt"/>
              </a:rPr>
              <a:t> </a:t>
            </a:r>
            <a:r>
              <a:rPr lang="en-US" sz="1800" b="1" dirty="0" err="1" smtClean="0">
                <a:latin typeface="+mj-lt"/>
              </a:rPr>
              <a:t>Vũ</a:t>
            </a:r>
            <a:endParaRPr lang="vi-VN" sz="1800" b="1" dirty="0">
              <a:latin typeface="+mj-lt"/>
            </a:endParaRPr>
          </a:p>
        </p:txBody>
      </p:sp>
      <p:grpSp>
        <p:nvGrpSpPr>
          <p:cNvPr id="40" name="Google Shape;918;p90"/>
          <p:cNvGrpSpPr/>
          <p:nvPr/>
        </p:nvGrpSpPr>
        <p:grpSpPr>
          <a:xfrm>
            <a:off x="4853316" y="1953023"/>
            <a:ext cx="299926" cy="259848"/>
            <a:chOff x="-64410850" y="4094450"/>
            <a:chExt cx="317425" cy="316650"/>
          </a:xfrm>
        </p:grpSpPr>
        <p:sp>
          <p:nvSpPr>
            <p:cNvPr id="41"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918;p90"/>
          <p:cNvGrpSpPr/>
          <p:nvPr/>
        </p:nvGrpSpPr>
        <p:grpSpPr>
          <a:xfrm>
            <a:off x="4875909" y="2598597"/>
            <a:ext cx="299926" cy="259848"/>
            <a:chOff x="-64410850" y="4094450"/>
            <a:chExt cx="317425" cy="316650"/>
          </a:xfrm>
        </p:grpSpPr>
        <p:sp>
          <p:nvSpPr>
            <p:cNvPr id="4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918;p90"/>
          <p:cNvGrpSpPr/>
          <p:nvPr/>
        </p:nvGrpSpPr>
        <p:grpSpPr>
          <a:xfrm>
            <a:off x="4868046" y="3288465"/>
            <a:ext cx="299926" cy="259848"/>
            <a:chOff x="-64410850" y="4094450"/>
            <a:chExt cx="317425" cy="316650"/>
          </a:xfrm>
        </p:grpSpPr>
        <p:sp>
          <p:nvSpPr>
            <p:cNvPr id="53"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18;p90"/>
          <p:cNvGrpSpPr/>
          <p:nvPr/>
        </p:nvGrpSpPr>
        <p:grpSpPr>
          <a:xfrm>
            <a:off x="4858679" y="4007863"/>
            <a:ext cx="299926" cy="259848"/>
            <a:chOff x="-64410850" y="4094450"/>
            <a:chExt cx="317425" cy="316650"/>
          </a:xfrm>
        </p:grpSpPr>
        <p:sp>
          <p:nvSpPr>
            <p:cNvPr id="57"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2778;p57"/>
          <p:cNvSpPr txBox="1">
            <a:spLocks/>
          </p:cNvSpPr>
          <p:nvPr/>
        </p:nvSpPr>
        <p:spPr>
          <a:xfrm>
            <a:off x="4753399" y="3769405"/>
            <a:ext cx="3885666"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smtClean="0">
                <a:latin typeface="+mj-lt"/>
              </a:rPr>
              <a:t>Nguyễn</a:t>
            </a:r>
            <a:r>
              <a:rPr lang="en-US" sz="1800" b="1" dirty="0" smtClean="0">
                <a:latin typeface="+mj-lt"/>
              </a:rPr>
              <a:t> </a:t>
            </a:r>
            <a:r>
              <a:rPr lang="en-US" sz="1800" b="1" dirty="0" err="1" smtClean="0">
                <a:latin typeface="+mj-lt"/>
              </a:rPr>
              <a:t>Bá</a:t>
            </a:r>
            <a:r>
              <a:rPr lang="en-US" sz="1800" b="1" dirty="0" smtClean="0">
                <a:latin typeface="+mj-lt"/>
              </a:rPr>
              <a:t> </a:t>
            </a:r>
            <a:r>
              <a:rPr lang="en-US" sz="1800" b="1" dirty="0" err="1" smtClean="0">
                <a:latin typeface="+mj-lt"/>
              </a:rPr>
              <a:t>Hải</a:t>
            </a:r>
            <a:r>
              <a:rPr lang="en-US" sz="1800" b="1" dirty="0" smtClean="0">
                <a:latin typeface="+mj-lt"/>
              </a:rPr>
              <a:t> </a:t>
            </a:r>
            <a:r>
              <a:rPr lang="en-US" sz="1800" b="1" dirty="0" err="1" smtClean="0">
                <a:latin typeface="+mj-lt"/>
              </a:rPr>
              <a:t>Dương</a:t>
            </a:r>
            <a:endParaRPr lang="vi-VN" sz="1800" b="1" dirty="0">
              <a:latin typeface="+mj-lt"/>
            </a:endParaRPr>
          </a:p>
        </p:txBody>
      </p:sp>
      <p:sp>
        <p:nvSpPr>
          <p:cNvPr id="61" name="Google Shape;2778;p57"/>
          <p:cNvSpPr txBox="1">
            <a:spLocks/>
          </p:cNvSpPr>
          <p:nvPr/>
        </p:nvSpPr>
        <p:spPr>
          <a:xfrm>
            <a:off x="4913092" y="3062898"/>
            <a:ext cx="3437668"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smtClean="0">
                <a:latin typeface="+mj-lt"/>
              </a:rPr>
              <a:t>Trần</a:t>
            </a:r>
            <a:r>
              <a:rPr lang="en-US" sz="1800" b="1" dirty="0" smtClean="0">
                <a:latin typeface="+mj-lt"/>
              </a:rPr>
              <a:t> </a:t>
            </a:r>
            <a:r>
              <a:rPr lang="en-US" sz="1800" b="1" dirty="0" err="1" smtClean="0">
                <a:latin typeface="+mj-lt"/>
              </a:rPr>
              <a:t>Thị</a:t>
            </a:r>
            <a:r>
              <a:rPr lang="en-US" sz="1800" b="1" dirty="0" smtClean="0">
                <a:latin typeface="+mj-lt"/>
              </a:rPr>
              <a:t> </a:t>
            </a:r>
            <a:r>
              <a:rPr lang="en-US" sz="1800" b="1" dirty="0" err="1" smtClean="0">
                <a:latin typeface="+mj-lt"/>
              </a:rPr>
              <a:t>Thúy</a:t>
            </a:r>
            <a:r>
              <a:rPr lang="en-US" sz="1800" b="1" dirty="0" smtClean="0">
                <a:latin typeface="+mj-lt"/>
              </a:rPr>
              <a:t>  </a:t>
            </a:r>
            <a:r>
              <a:rPr lang="en-US" sz="1800" b="1" dirty="0" err="1" smtClean="0">
                <a:latin typeface="+mj-lt"/>
              </a:rPr>
              <a:t>Huyền</a:t>
            </a:r>
            <a:endParaRPr lang="vi-VN" sz="1800" b="1" dirty="0">
              <a:latin typeface="+mj-lt"/>
            </a:endParaRPr>
          </a:p>
        </p:txBody>
      </p:sp>
      <p:sp>
        <p:nvSpPr>
          <p:cNvPr id="62" name="Google Shape;2778;p57"/>
          <p:cNvSpPr txBox="1">
            <a:spLocks/>
          </p:cNvSpPr>
          <p:nvPr/>
        </p:nvSpPr>
        <p:spPr>
          <a:xfrm>
            <a:off x="5430651" y="2386515"/>
            <a:ext cx="25056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smtClean="0">
                <a:latin typeface="+mj-lt"/>
              </a:rPr>
              <a:t>Nguyễn</a:t>
            </a:r>
            <a:r>
              <a:rPr lang="en-US" sz="1800" b="1" dirty="0" smtClean="0">
                <a:latin typeface="+mj-lt"/>
              </a:rPr>
              <a:t> </a:t>
            </a:r>
            <a:r>
              <a:rPr lang="en-US" sz="1800" b="1" dirty="0" err="1" smtClean="0">
                <a:latin typeface="+mj-lt"/>
              </a:rPr>
              <a:t>Quang</a:t>
            </a:r>
            <a:r>
              <a:rPr lang="en-US" sz="1800" b="1" dirty="0" smtClean="0">
                <a:latin typeface="+mj-lt"/>
              </a:rPr>
              <a:t> </a:t>
            </a:r>
            <a:r>
              <a:rPr lang="en-US" sz="1800" b="1" dirty="0" err="1" smtClean="0">
                <a:latin typeface="+mj-lt"/>
              </a:rPr>
              <a:t>Dũng</a:t>
            </a:r>
            <a:r>
              <a:rPr lang="en-US" sz="1800" b="1" dirty="0" smtClean="0">
                <a:latin typeface="+mj-lt"/>
              </a:rPr>
              <a:t> </a:t>
            </a:r>
            <a:endParaRPr lang="vi-VN" sz="1800" b="1" dirty="0">
              <a:latin typeface="+mj-lt"/>
            </a:endParaRPr>
          </a:p>
        </p:txBody>
      </p:sp>
      <p:grpSp>
        <p:nvGrpSpPr>
          <p:cNvPr id="80" name="Google Shape;1817;p125"/>
          <p:cNvGrpSpPr/>
          <p:nvPr/>
        </p:nvGrpSpPr>
        <p:grpSpPr>
          <a:xfrm>
            <a:off x="4393217" y="1718838"/>
            <a:ext cx="3797850" cy="622094"/>
            <a:chOff x="713227" y="2721092"/>
            <a:chExt cx="2037365" cy="540224"/>
          </a:xfrm>
        </p:grpSpPr>
        <p:sp>
          <p:nvSpPr>
            <p:cNvPr id="81"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817;p125"/>
          <p:cNvGrpSpPr/>
          <p:nvPr/>
        </p:nvGrpSpPr>
        <p:grpSpPr>
          <a:xfrm>
            <a:off x="4393217" y="2367209"/>
            <a:ext cx="3797850" cy="622094"/>
            <a:chOff x="713227" y="2721092"/>
            <a:chExt cx="2037365" cy="540224"/>
          </a:xfrm>
        </p:grpSpPr>
        <p:sp>
          <p:nvSpPr>
            <p:cNvPr id="86"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1817;p125"/>
          <p:cNvGrpSpPr/>
          <p:nvPr/>
        </p:nvGrpSpPr>
        <p:grpSpPr>
          <a:xfrm>
            <a:off x="4393217" y="3776475"/>
            <a:ext cx="3797850" cy="622094"/>
            <a:chOff x="713227" y="2721092"/>
            <a:chExt cx="2037365" cy="540224"/>
          </a:xfrm>
        </p:grpSpPr>
        <p:sp>
          <p:nvSpPr>
            <p:cNvPr id="91"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817;p125"/>
          <p:cNvGrpSpPr/>
          <p:nvPr/>
        </p:nvGrpSpPr>
        <p:grpSpPr>
          <a:xfrm>
            <a:off x="4393217" y="3050700"/>
            <a:ext cx="3797850" cy="622094"/>
            <a:chOff x="713227" y="2721092"/>
            <a:chExt cx="2037365" cy="540224"/>
          </a:xfrm>
        </p:grpSpPr>
        <p:sp>
          <p:nvSpPr>
            <p:cNvPr id="96"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98;p61"/>
          <p:cNvSpPr txBox="1">
            <a:spLocks noGrp="1"/>
          </p:cNvSpPr>
          <p:nvPr>
            <p:ph type="subTitle" idx="4294967295"/>
          </p:nvPr>
        </p:nvSpPr>
        <p:spPr>
          <a:xfrm>
            <a:off x="1042435" y="2573379"/>
            <a:ext cx="283606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t>Thành Viên Nhóm</a:t>
            </a:r>
            <a:endParaRPr sz="2800" b="1" dirty="0"/>
          </a:p>
        </p:txBody>
      </p:sp>
      <p:grpSp>
        <p:nvGrpSpPr>
          <p:cNvPr id="106" name="Google Shape;1817;p125"/>
          <p:cNvGrpSpPr/>
          <p:nvPr/>
        </p:nvGrpSpPr>
        <p:grpSpPr>
          <a:xfrm>
            <a:off x="469612" y="704507"/>
            <a:ext cx="8176112" cy="3890818"/>
            <a:chOff x="761273" y="2718534"/>
            <a:chExt cx="1989319" cy="538603"/>
          </a:xfrm>
        </p:grpSpPr>
        <p:sp>
          <p:nvSpPr>
            <p:cNvPr id="107"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21;p125"/>
            <p:cNvSpPr/>
            <p:nvPr/>
          </p:nvSpPr>
          <p:spPr>
            <a:xfrm>
              <a:off x="761273" y="2718534"/>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645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p:tgtEl>
                                          <p:spTgt spid="4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1000"/>
                                        <p:tgtEl>
                                          <p:spTgt spid="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1000"/>
                                        <p:tgtEl>
                                          <p:spTgt spid="52"/>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 calcmode="lin" valueType="num">
                                      <p:cBhvr additive="base">
                                        <p:cTn id="16" dur="1000"/>
                                        <p:tgtEl>
                                          <p:spTgt spid="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KIỂM THỬ CHỨC NĂNG 1</a:t>
            </a:r>
            <a:endParaRPr sz="2400" b="1" dirty="0"/>
          </a:p>
        </p:txBody>
      </p:sp>
      <p:pic>
        <p:nvPicPr>
          <p:cNvPr id="4" name="Picture 3"/>
          <p:cNvPicPr>
            <a:picLocks noChangeAspect="1"/>
          </p:cNvPicPr>
          <p:nvPr/>
        </p:nvPicPr>
        <p:blipFill>
          <a:blip r:embed="rId3"/>
          <a:stretch>
            <a:fillRect/>
          </a:stretch>
        </p:blipFill>
        <p:spPr>
          <a:xfrm>
            <a:off x="5249404" y="993975"/>
            <a:ext cx="3535553" cy="3326525"/>
          </a:xfrm>
          <a:prstGeom prst="rect">
            <a:avLst/>
          </a:prstGeom>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4"/>
          <a:stretch>
            <a:fillRect/>
          </a:stretch>
        </p:blipFill>
        <p:spPr>
          <a:xfrm>
            <a:off x="462693" y="993976"/>
            <a:ext cx="3535553" cy="33265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14909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KIỂM THỬ CHỨC NĂNG 2</a:t>
            </a:r>
            <a:endParaRPr sz="2400" b="1" dirty="0"/>
          </a:p>
        </p:txBody>
      </p:sp>
      <p:pic>
        <p:nvPicPr>
          <p:cNvPr id="3" name="Picture 2"/>
          <p:cNvPicPr>
            <a:picLocks noChangeAspect="1"/>
          </p:cNvPicPr>
          <p:nvPr/>
        </p:nvPicPr>
        <p:blipFill>
          <a:blip r:embed="rId3"/>
          <a:stretch>
            <a:fillRect/>
          </a:stretch>
        </p:blipFill>
        <p:spPr>
          <a:xfrm>
            <a:off x="246664" y="951188"/>
            <a:ext cx="3694715" cy="3736428"/>
          </a:xfrm>
          <a:prstGeom prst="rect">
            <a:avLst/>
          </a:prstGeom>
        </p:spPr>
        <p:style>
          <a:lnRef idx="2">
            <a:schemeClr val="dk1"/>
          </a:lnRef>
          <a:fillRef idx="1">
            <a:schemeClr val="lt1"/>
          </a:fillRef>
          <a:effectRef idx="0">
            <a:schemeClr val="dk1"/>
          </a:effectRef>
          <a:fontRef idx="minor">
            <a:schemeClr val="dk1"/>
          </a:fontRef>
        </p:style>
      </p:pic>
      <p:pic>
        <p:nvPicPr>
          <p:cNvPr id="4" name="Picture 3"/>
          <p:cNvPicPr>
            <a:picLocks noChangeAspect="1"/>
          </p:cNvPicPr>
          <p:nvPr/>
        </p:nvPicPr>
        <p:blipFill>
          <a:blip r:embed="rId4"/>
          <a:stretch>
            <a:fillRect/>
          </a:stretch>
        </p:blipFill>
        <p:spPr>
          <a:xfrm>
            <a:off x="4684393" y="951189"/>
            <a:ext cx="3975193" cy="373642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22356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KIỂM THỬ CHỨC NĂNG 3</a:t>
            </a:r>
            <a:endParaRPr sz="2400" b="1" dirty="0"/>
          </a:p>
        </p:txBody>
      </p:sp>
      <p:pic>
        <p:nvPicPr>
          <p:cNvPr id="4" name="Picture 3"/>
          <p:cNvPicPr>
            <a:picLocks noChangeAspect="1"/>
          </p:cNvPicPr>
          <p:nvPr/>
        </p:nvPicPr>
        <p:blipFill>
          <a:blip r:embed="rId3"/>
          <a:stretch>
            <a:fillRect/>
          </a:stretch>
        </p:blipFill>
        <p:spPr>
          <a:xfrm>
            <a:off x="941849" y="824435"/>
            <a:ext cx="3498977" cy="1958092"/>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4"/>
          <p:cNvPicPr>
            <a:picLocks noChangeAspect="1"/>
          </p:cNvPicPr>
          <p:nvPr/>
        </p:nvPicPr>
        <p:blipFill>
          <a:blip r:embed="rId4"/>
          <a:stretch>
            <a:fillRect/>
          </a:stretch>
        </p:blipFill>
        <p:spPr>
          <a:xfrm>
            <a:off x="4440830" y="824435"/>
            <a:ext cx="3587384" cy="1958092"/>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5"/>
          <a:stretch>
            <a:fillRect/>
          </a:stretch>
        </p:blipFill>
        <p:spPr>
          <a:xfrm>
            <a:off x="941851" y="2782527"/>
            <a:ext cx="3498978" cy="1958681"/>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p:cNvPicPr>
            <a:picLocks noChangeAspect="1"/>
          </p:cNvPicPr>
          <p:nvPr/>
        </p:nvPicPr>
        <p:blipFill>
          <a:blip r:embed="rId6"/>
          <a:stretch>
            <a:fillRect/>
          </a:stretch>
        </p:blipFill>
        <p:spPr>
          <a:xfrm>
            <a:off x="4440831" y="2782527"/>
            <a:ext cx="3587383" cy="195868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6743726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BẪY DỮ LIỆU</a:t>
            </a:r>
            <a:endParaRPr sz="2400" b="1" dirty="0"/>
          </a:p>
        </p:txBody>
      </p:sp>
      <p:pic>
        <p:nvPicPr>
          <p:cNvPr id="4" name="Picture 3"/>
          <p:cNvPicPr>
            <a:picLocks noChangeAspect="1"/>
          </p:cNvPicPr>
          <p:nvPr/>
        </p:nvPicPr>
        <p:blipFill>
          <a:blip r:embed="rId3"/>
          <a:stretch>
            <a:fillRect/>
          </a:stretch>
        </p:blipFill>
        <p:spPr>
          <a:xfrm>
            <a:off x="326571" y="1041077"/>
            <a:ext cx="2324100" cy="2795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4"/>
          <a:stretch>
            <a:fillRect/>
          </a:stretch>
        </p:blipFill>
        <p:spPr>
          <a:xfrm>
            <a:off x="3341632" y="1041076"/>
            <a:ext cx="2324100" cy="2795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5"/>
          <a:stretch>
            <a:fillRect/>
          </a:stretch>
        </p:blipFill>
        <p:spPr>
          <a:xfrm>
            <a:off x="6215460" y="1041076"/>
            <a:ext cx="2324100" cy="2795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56510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35;p63"/>
          <p:cNvSpPr txBox="1">
            <a:spLocks noGrp="1"/>
          </p:cNvSpPr>
          <p:nvPr>
            <p:ph type="subTitle" idx="1"/>
          </p:nvPr>
        </p:nvSpPr>
        <p:spPr>
          <a:xfrm>
            <a:off x="1774582" y="363935"/>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smtClean="0"/>
              <a:t>LƯU DỮ LIỆU</a:t>
            </a:r>
            <a:endParaRPr sz="2400" b="1" dirty="0"/>
          </a:p>
        </p:txBody>
      </p:sp>
      <p:pic>
        <p:nvPicPr>
          <p:cNvPr id="3" name="Picture 2"/>
          <p:cNvPicPr>
            <a:picLocks noChangeAspect="1"/>
          </p:cNvPicPr>
          <p:nvPr/>
        </p:nvPicPr>
        <p:blipFill>
          <a:blip r:embed="rId3"/>
          <a:stretch>
            <a:fillRect/>
          </a:stretch>
        </p:blipFill>
        <p:spPr>
          <a:xfrm>
            <a:off x="827312" y="911520"/>
            <a:ext cx="7614560" cy="3872592"/>
          </a:xfrm>
          <a:prstGeom prst="rect">
            <a:avLst/>
          </a:prstGeom>
        </p:spPr>
      </p:pic>
    </p:spTree>
    <p:extLst>
      <p:ext uri="{BB962C8B-B14F-4D97-AF65-F5344CB8AC3E}">
        <p14:creationId xmlns:p14="http://schemas.microsoft.com/office/powerpoint/2010/main" val="239089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93B209-E8BC-27A8-6D53-C4656F9CB973}"/>
              </a:ext>
            </a:extLst>
          </p:cNvPr>
          <p:cNvSpPr txBox="1">
            <a:spLocks/>
          </p:cNvSpPr>
          <p:nvPr/>
        </p:nvSpPr>
        <p:spPr>
          <a:xfrm>
            <a:off x="2490881" y="-54591"/>
            <a:ext cx="451042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1pPr>
            <a:lvl2pPr marR="0" lvl="1"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2pPr>
            <a:lvl3pPr marR="0" lvl="2"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3pPr>
            <a:lvl4pPr marR="0" lvl="3"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4pPr>
            <a:lvl5pPr marR="0" lvl="4"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5pPr>
            <a:lvl6pPr marR="0" lvl="5"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6pPr>
            <a:lvl7pPr marR="0" lvl="6"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7pPr>
            <a:lvl8pPr marR="0" lvl="7"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8pPr>
            <a:lvl9pPr marR="0" lvl="8" algn="l" rtl="0">
              <a:lnSpc>
                <a:spcPct val="100000"/>
              </a:lnSpc>
              <a:spcBef>
                <a:spcPts val="0"/>
              </a:spcBef>
              <a:spcAft>
                <a:spcPts val="0"/>
              </a:spcAft>
              <a:buClr>
                <a:schemeClr val="dk1"/>
              </a:buClr>
              <a:buSzPts val="3500"/>
              <a:buFont typeface="Days One"/>
              <a:buNone/>
              <a:defRPr sz="3500" b="1" i="0" u="none" strike="noStrike" cap="none">
                <a:solidFill>
                  <a:schemeClr val="dk1"/>
                </a:solidFill>
                <a:latin typeface="Days One"/>
                <a:ea typeface="Days One"/>
                <a:cs typeface="Days One"/>
                <a:sym typeface="Days One"/>
              </a:defRPr>
            </a:lvl9pPr>
          </a:lstStyle>
          <a:p>
            <a:r>
              <a:rPr lang="vi-VN" sz="2800" b="1" dirty="0">
                <a:latin typeface="Times New Roman" panose="02020603050405020304" pitchFamily="18" charset="0"/>
                <a:cs typeface="Times New Roman" panose="02020603050405020304" pitchFamily="18" charset="0"/>
              </a:rPr>
              <a:t>Đánh giá ưu &amp; nhược điểm</a:t>
            </a:r>
            <a:endParaRPr lang="en-US" sz="2800" b="1"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7128DE91-5054-90EA-ED4B-3020B31556AA}"/>
              </a:ext>
            </a:extLst>
          </p:cNvPr>
          <p:cNvSpPr/>
          <p:nvPr/>
        </p:nvSpPr>
        <p:spPr>
          <a:xfrm>
            <a:off x="395785" y="859808"/>
            <a:ext cx="3780429" cy="4053386"/>
          </a:xfrm>
          <a:prstGeom prst="roundRect">
            <a:avLst>
              <a:gd name="adj" fmla="val 353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70EE826-5BCF-9F42-8B47-D222587A0B5E}"/>
              </a:ext>
            </a:extLst>
          </p:cNvPr>
          <p:cNvSpPr/>
          <p:nvPr/>
        </p:nvSpPr>
        <p:spPr>
          <a:xfrm>
            <a:off x="4572000" y="859808"/>
            <a:ext cx="3780429" cy="4053386"/>
          </a:xfrm>
          <a:prstGeom prst="roundRect">
            <a:avLst>
              <a:gd name="adj" fmla="val 353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6B90203-58C3-AE13-0F36-69B0FAFFA197}"/>
              </a:ext>
            </a:extLst>
          </p:cNvPr>
          <p:cNvSpPr/>
          <p:nvPr/>
        </p:nvSpPr>
        <p:spPr>
          <a:xfrm>
            <a:off x="1299948" y="518109"/>
            <a:ext cx="1685499" cy="56006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j-lt"/>
              </a:rPr>
              <a:t>Ưu điểm</a:t>
            </a:r>
            <a:endParaRPr lang="en-US" sz="1200" b="1" dirty="0">
              <a:solidFill>
                <a:schemeClr val="bg1">
                  <a:lumMod val="10000"/>
                </a:schemeClr>
              </a:solidFill>
              <a:latin typeface="+mj-lt"/>
            </a:endParaRPr>
          </a:p>
        </p:txBody>
      </p:sp>
      <p:sp>
        <p:nvSpPr>
          <p:cNvPr id="6" name="Rectangle: Rounded Corners 5">
            <a:extLst>
              <a:ext uri="{FF2B5EF4-FFF2-40B4-BE49-F238E27FC236}">
                <a16:creationId xmlns:a16="http://schemas.microsoft.com/office/drawing/2014/main" id="{D950FB7F-9293-D3F8-83DB-3D447CA65F48}"/>
              </a:ext>
            </a:extLst>
          </p:cNvPr>
          <p:cNvSpPr/>
          <p:nvPr/>
        </p:nvSpPr>
        <p:spPr>
          <a:xfrm>
            <a:off x="5526205" y="517856"/>
            <a:ext cx="1685499" cy="56006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j-lt"/>
              </a:rPr>
              <a:t>Nhược điểm</a:t>
            </a:r>
            <a:endParaRPr lang="en-US" sz="1200" b="1" dirty="0">
              <a:solidFill>
                <a:schemeClr val="bg1">
                  <a:lumMod val="10000"/>
                </a:schemeClr>
              </a:solidFill>
              <a:latin typeface="+mj-lt"/>
            </a:endParaRPr>
          </a:p>
        </p:txBody>
      </p:sp>
      <p:sp>
        <p:nvSpPr>
          <p:cNvPr id="7" name="Rectangle: Rounded Corners 6">
            <a:extLst>
              <a:ext uri="{FF2B5EF4-FFF2-40B4-BE49-F238E27FC236}">
                <a16:creationId xmlns:a16="http://schemas.microsoft.com/office/drawing/2014/main" id="{A7B82A13-B9C2-6CFC-F07F-8C546FFE0CB1}"/>
              </a:ext>
            </a:extLst>
          </p:cNvPr>
          <p:cNvSpPr/>
          <p:nvPr/>
        </p:nvSpPr>
        <p:spPr>
          <a:xfrm>
            <a:off x="511790" y="128289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Giao diện thân thiện, dễ sử dụng</a:t>
            </a:r>
            <a:endParaRPr lang="en-US" sz="2000" dirty="0">
              <a:solidFill>
                <a:schemeClr val="bg1">
                  <a:lumMod val="10000"/>
                </a:schemeClr>
              </a:solidFill>
              <a:latin typeface="+mj-lt"/>
            </a:endParaRPr>
          </a:p>
        </p:txBody>
      </p:sp>
      <p:sp>
        <p:nvSpPr>
          <p:cNvPr id="9" name="Rectangle: Rounded Corners 8">
            <a:extLst>
              <a:ext uri="{FF2B5EF4-FFF2-40B4-BE49-F238E27FC236}">
                <a16:creationId xmlns:a16="http://schemas.microsoft.com/office/drawing/2014/main" id="{80B5EF1D-12EF-72CD-21EB-E33D4A55E0EE}"/>
              </a:ext>
            </a:extLst>
          </p:cNvPr>
          <p:cNvSpPr/>
          <p:nvPr/>
        </p:nvSpPr>
        <p:spPr>
          <a:xfrm>
            <a:off x="511790" y="2011686"/>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Có hướng dẫn sử dụng</a:t>
            </a:r>
            <a:endParaRPr lang="en-US" sz="2000" dirty="0">
              <a:solidFill>
                <a:schemeClr val="bg1">
                  <a:lumMod val="10000"/>
                </a:schemeClr>
              </a:solidFill>
              <a:latin typeface="+mj-lt"/>
            </a:endParaRPr>
          </a:p>
        </p:txBody>
      </p:sp>
      <p:sp>
        <p:nvSpPr>
          <p:cNvPr id="10" name="Rectangle: Rounded Corners 9">
            <a:extLst>
              <a:ext uri="{FF2B5EF4-FFF2-40B4-BE49-F238E27FC236}">
                <a16:creationId xmlns:a16="http://schemas.microsoft.com/office/drawing/2014/main" id="{3A657F94-A212-4208-0543-42F27C685978}"/>
              </a:ext>
            </a:extLst>
          </p:cNvPr>
          <p:cNvSpPr/>
          <p:nvPr/>
        </p:nvSpPr>
        <p:spPr>
          <a:xfrm>
            <a:off x="511790" y="2733644"/>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Có tính năng lưu dữ liệu tạm thời</a:t>
            </a:r>
            <a:endParaRPr lang="en-US" sz="2000" dirty="0">
              <a:solidFill>
                <a:schemeClr val="bg1">
                  <a:lumMod val="10000"/>
                </a:schemeClr>
              </a:solidFill>
              <a:latin typeface="+mj-lt"/>
            </a:endParaRPr>
          </a:p>
        </p:txBody>
      </p:sp>
      <p:sp>
        <p:nvSpPr>
          <p:cNvPr id="11" name="Rectangle: Rounded Corners 10">
            <a:extLst>
              <a:ext uri="{FF2B5EF4-FFF2-40B4-BE49-F238E27FC236}">
                <a16:creationId xmlns:a16="http://schemas.microsoft.com/office/drawing/2014/main" id="{3C547139-D77D-65DB-5A67-DD507D3F66AF}"/>
              </a:ext>
            </a:extLst>
          </p:cNvPr>
          <p:cNvSpPr/>
          <p:nvPr/>
        </p:nvSpPr>
        <p:spPr>
          <a:xfrm>
            <a:off x="511790" y="3455602"/>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Khả năng tính toán đa dạng</a:t>
            </a:r>
            <a:endParaRPr lang="en-US" sz="2000" dirty="0">
              <a:solidFill>
                <a:schemeClr val="bg1">
                  <a:lumMod val="10000"/>
                </a:schemeClr>
              </a:solidFill>
              <a:latin typeface="+mj-lt"/>
            </a:endParaRPr>
          </a:p>
        </p:txBody>
      </p:sp>
      <p:sp>
        <p:nvSpPr>
          <p:cNvPr id="12" name="Rectangle: Rounded Corners 11">
            <a:extLst>
              <a:ext uri="{FF2B5EF4-FFF2-40B4-BE49-F238E27FC236}">
                <a16:creationId xmlns:a16="http://schemas.microsoft.com/office/drawing/2014/main" id="{EFD70222-2F05-6923-4F0B-6BB3063C3395}"/>
              </a:ext>
            </a:extLst>
          </p:cNvPr>
          <p:cNvSpPr/>
          <p:nvPr/>
        </p:nvSpPr>
        <p:spPr>
          <a:xfrm>
            <a:off x="511790" y="417756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Lưu và tải file lên dễ dàng</a:t>
            </a:r>
            <a:endParaRPr lang="en-US" sz="2000" dirty="0">
              <a:solidFill>
                <a:schemeClr val="bg1">
                  <a:lumMod val="10000"/>
                </a:schemeClr>
              </a:solidFill>
              <a:latin typeface="+mj-lt"/>
            </a:endParaRPr>
          </a:p>
        </p:txBody>
      </p:sp>
      <p:sp>
        <p:nvSpPr>
          <p:cNvPr id="13" name="Rectangle: Rounded Corners 12">
            <a:extLst>
              <a:ext uri="{FF2B5EF4-FFF2-40B4-BE49-F238E27FC236}">
                <a16:creationId xmlns:a16="http://schemas.microsoft.com/office/drawing/2014/main" id="{3430C69D-C2BD-8B9E-015D-9FDCEA9CED46}"/>
              </a:ext>
            </a:extLst>
          </p:cNvPr>
          <p:cNvSpPr/>
          <p:nvPr/>
        </p:nvSpPr>
        <p:spPr>
          <a:xfrm>
            <a:off x="4676631" y="128289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Giao diện vẫn còn thô sơ</a:t>
            </a:r>
            <a:endParaRPr lang="en-US" sz="2000" dirty="0">
              <a:solidFill>
                <a:schemeClr val="bg1">
                  <a:lumMod val="10000"/>
                </a:schemeClr>
              </a:solidFill>
              <a:latin typeface="+mj-lt"/>
            </a:endParaRPr>
          </a:p>
        </p:txBody>
      </p:sp>
      <p:sp>
        <p:nvSpPr>
          <p:cNvPr id="14" name="Rectangle: Rounded Corners 13">
            <a:extLst>
              <a:ext uri="{FF2B5EF4-FFF2-40B4-BE49-F238E27FC236}">
                <a16:creationId xmlns:a16="http://schemas.microsoft.com/office/drawing/2014/main" id="{CD4BED0E-D308-71E6-EEAE-ABB03FD7D6A8}"/>
              </a:ext>
            </a:extLst>
          </p:cNvPr>
          <p:cNvSpPr/>
          <p:nvPr/>
        </p:nvSpPr>
        <p:spPr>
          <a:xfrm>
            <a:off x="4676631" y="2011686"/>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Vẫn còn thiếu một số chi tiết</a:t>
            </a:r>
            <a:endParaRPr lang="en-US" sz="2000" dirty="0">
              <a:solidFill>
                <a:schemeClr val="bg1">
                  <a:lumMod val="10000"/>
                </a:schemeClr>
              </a:solidFill>
              <a:latin typeface="+mj-lt"/>
            </a:endParaRPr>
          </a:p>
        </p:txBody>
      </p:sp>
      <p:sp>
        <p:nvSpPr>
          <p:cNvPr id="15" name="Rectangle: Rounded Corners 14">
            <a:extLst>
              <a:ext uri="{FF2B5EF4-FFF2-40B4-BE49-F238E27FC236}">
                <a16:creationId xmlns:a16="http://schemas.microsoft.com/office/drawing/2014/main" id="{99F5B0F8-1D59-95C0-8C15-403F5A7E5B20}"/>
              </a:ext>
            </a:extLst>
          </p:cNvPr>
          <p:cNvSpPr/>
          <p:nvPr/>
        </p:nvSpPr>
        <p:spPr>
          <a:xfrm>
            <a:off x="4676631" y="2733644"/>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10000"/>
                </a:schemeClr>
              </a:solidFill>
              <a:latin typeface="+mj-lt"/>
            </a:endParaRPr>
          </a:p>
        </p:txBody>
      </p:sp>
      <p:sp>
        <p:nvSpPr>
          <p:cNvPr id="16" name="Rectangle: Rounded Corners 15">
            <a:extLst>
              <a:ext uri="{FF2B5EF4-FFF2-40B4-BE49-F238E27FC236}">
                <a16:creationId xmlns:a16="http://schemas.microsoft.com/office/drawing/2014/main" id="{E48A6CCA-E4FA-5130-E4CC-B34D968350D9}"/>
              </a:ext>
            </a:extLst>
          </p:cNvPr>
          <p:cNvSpPr/>
          <p:nvPr/>
        </p:nvSpPr>
        <p:spPr>
          <a:xfrm>
            <a:off x="4594745" y="3355375"/>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Độ chính xác chưa tuyệt đối</a:t>
            </a:r>
            <a:endParaRPr lang="en-US" sz="2000" dirty="0">
              <a:solidFill>
                <a:schemeClr val="bg1">
                  <a:lumMod val="10000"/>
                </a:schemeClr>
              </a:solidFill>
              <a:latin typeface="+mj-lt"/>
            </a:endParaRPr>
          </a:p>
        </p:txBody>
      </p:sp>
      <p:sp>
        <p:nvSpPr>
          <p:cNvPr id="17" name="Rectangle: Rounded Corners 16">
            <a:extLst>
              <a:ext uri="{FF2B5EF4-FFF2-40B4-BE49-F238E27FC236}">
                <a16:creationId xmlns:a16="http://schemas.microsoft.com/office/drawing/2014/main" id="{57F96FAD-25A3-F523-CC37-2B42AD084CEF}"/>
              </a:ext>
            </a:extLst>
          </p:cNvPr>
          <p:cNvSpPr/>
          <p:nvPr/>
        </p:nvSpPr>
        <p:spPr>
          <a:xfrm>
            <a:off x="4676631" y="4177560"/>
            <a:ext cx="3548418" cy="560064"/>
          </a:xfrm>
          <a:prstGeom prst="round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bg1">
                    <a:lumMod val="10000"/>
                  </a:schemeClr>
                </a:solidFill>
                <a:latin typeface="+mj-lt"/>
              </a:rPr>
              <a:t>Không đa dạng được file</a:t>
            </a:r>
            <a:endParaRPr lang="en-US" sz="2000" dirty="0">
              <a:solidFill>
                <a:schemeClr val="bg1">
                  <a:lumMod val="10000"/>
                </a:schemeClr>
              </a:solidFill>
              <a:latin typeface="+mj-lt"/>
            </a:endParaRPr>
          </a:p>
        </p:txBody>
      </p:sp>
    </p:spTree>
    <p:extLst>
      <p:ext uri="{BB962C8B-B14F-4D97-AF65-F5344CB8AC3E}">
        <p14:creationId xmlns:p14="http://schemas.microsoft.com/office/powerpoint/2010/main" val="121273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128DE91-5054-90EA-ED4B-3020B31556AA}"/>
              </a:ext>
            </a:extLst>
          </p:cNvPr>
          <p:cNvSpPr/>
          <p:nvPr/>
        </p:nvSpPr>
        <p:spPr>
          <a:xfrm>
            <a:off x="537675" y="712663"/>
            <a:ext cx="3780429" cy="4053386"/>
          </a:xfrm>
          <a:prstGeom prst="roundRect">
            <a:avLst>
              <a:gd name="adj" fmla="val 3536"/>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3">
            <a:extLst>
              <a:ext uri="{FF2B5EF4-FFF2-40B4-BE49-F238E27FC236}">
                <a16:creationId xmlns:a16="http://schemas.microsoft.com/office/drawing/2014/main" id="{B70EE826-5BCF-9F42-8B47-D222587A0B5E}"/>
              </a:ext>
            </a:extLst>
          </p:cNvPr>
          <p:cNvSpPr/>
          <p:nvPr/>
        </p:nvSpPr>
        <p:spPr>
          <a:xfrm>
            <a:off x="4713890" y="712663"/>
            <a:ext cx="3780429" cy="4053386"/>
          </a:xfrm>
          <a:prstGeom prst="roundRect">
            <a:avLst>
              <a:gd name="adj" fmla="val 353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4">
            <a:extLst>
              <a:ext uri="{FF2B5EF4-FFF2-40B4-BE49-F238E27FC236}">
                <a16:creationId xmlns:a16="http://schemas.microsoft.com/office/drawing/2014/main" id="{A6B90203-58C3-AE13-0F36-69B0FAFFA197}"/>
              </a:ext>
            </a:extLst>
          </p:cNvPr>
          <p:cNvSpPr/>
          <p:nvPr/>
        </p:nvSpPr>
        <p:spPr>
          <a:xfrm>
            <a:off x="537675" y="511192"/>
            <a:ext cx="2172622" cy="402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ontserrat" panose="020B0604020202020204" charset="0"/>
              </a:rPr>
              <a:t>Ưu điểm</a:t>
            </a:r>
            <a:endParaRPr lang="en-US" sz="1200" b="1" dirty="0">
              <a:solidFill>
                <a:schemeClr val="bg1">
                  <a:lumMod val="10000"/>
                </a:schemeClr>
              </a:solidFill>
              <a:latin typeface="Montserrat" panose="020B0604020202020204" charset="0"/>
            </a:endParaRPr>
          </a:p>
        </p:txBody>
      </p:sp>
      <p:sp>
        <p:nvSpPr>
          <p:cNvPr id="5" name="Rectangle: Rounded Corners 5">
            <a:extLst>
              <a:ext uri="{FF2B5EF4-FFF2-40B4-BE49-F238E27FC236}">
                <a16:creationId xmlns:a16="http://schemas.microsoft.com/office/drawing/2014/main" id="{D950FB7F-9293-D3F8-83DB-3D447CA65F48}"/>
              </a:ext>
            </a:extLst>
          </p:cNvPr>
          <p:cNvSpPr/>
          <p:nvPr/>
        </p:nvSpPr>
        <p:spPr>
          <a:xfrm>
            <a:off x="6321697" y="495988"/>
            <a:ext cx="2172622" cy="402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bg1">
                    <a:lumMod val="10000"/>
                  </a:schemeClr>
                </a:solidFill>
                <a:latin typeface="Montserrat" panose="020B0604020202020204" charset="0"/>
              </a:rPr>
              <a:t>Nhược điểm</a:t>
            </a:r>
            <a:endParaRPr lang="en-US" sz="1200" b="1" dirty="0">
              <a:solidFill>
                <a:schemeClr val="bg1">
                  <a:lumMod val="10000"/>
                </a:schemeClr>
              </a:solidFill>
              <a:latin typeface="Montserrat" panose="020B0604020202020204" charset="0"/>
            </a:endParaRPr>
          </a:p>
        </p:txBody>
      </p:sp>
      <p:sp>
        <p:nvSpPr>
          <p:cNvPr id="8" name="Rectangle: Rounded Corners 9">
            <a:extLst>
              <a:ext uri="{FF2B5EF4-FFF2-40B4-BE49-F238E27FC236}">
                <a16:creationId xmlns:a16="http://schemas.microsoft.com/office/drawing/2014/main" id="{3A657F94-A212-4208-0543-42F27C685978}"/>
              </a:ext>
            </a:extLst>
          </p:cNvPr>
          <p:cNvSpPr/>
          <p:nvPr/>
        </p:nvSpPr>
        <p:spPr>
          <a:xfrm>
            <a:off x="653680" y="1324932"/>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lumMod val="10000"/>
                  </a:schemeClr>
                </a:solidFill>
                <a:latin typeface="Montserrat" panose="020B0604020202020204" charset="0"/>
              </a:rPr>
              <a:t>Giao</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diện</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thân</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thiện</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dễ</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sử</a:t>
            </a:r>
            <a:r>
              <a:rPr lang="en-US" sz="1200" dirty="0">
                <a:solidFill>
                  <a:schemeClr val="bg1">
                    <a:lumMod val="10000"/>
                  </a:schemeClr>
                </a:solidFill>
                <a:latin typeface="Montserrat" panose="020B0604020202020204" charset="0"/>
              </a:rPr>
              <a:t> </a:t>
            </a:r>
            <a:r>
              <a:rPr lang="en-US" sz="1200" dirty="0" err="1">
                <a:solidFill>
                  <a:schemeClr val="bg1">
                    <a:lumMod val="10000"/>
                  </a:schemeClr>
                </a:solidFill>
                <a:latin typeface="Montserrat" panose="020B0604020202020204" charset="0"/>
              </a:rPr>
              <a:t>dụng</a:t>
            </a:r>
            <a:endParaRPr lang="en-US" sz="1200" dirty="0">
              <a:solidFill>
                <a:schemeClr val="bg1">
                  <a:lumMod val="10000"/>
                </a:schemeClr>
              </a:solidFill>
              <a:latin typeface="Montserrat" panose="020B0604020202020204" charset="0"/>
            </a:endParaRPr>
          </a:p>
        </p:txBody>
      </p:sp>
      <p:sp>
        <p:nvSpPr>
          <p:cNvPr id="19" name="Rectangle: Rounded Corners 4">
            <a:extLst>
              <a:ext uri="{FF2B5EF4-FFF2-40B4-BE49-F238E27FC236}">
                <a16:creationId xmlns:a16="http://schemas.microsoft.com/office/drawing/2014/main" id="{A6B90203-58C3-AE13-0F36-69B0FAFFA197}"/>
              </a:ext>
            </a:extLst>
          </p:cNvPr>
          <p:cNvSpPr/>
          <p:nvPr/>
        </p:nvSpPr>
        <p:spPr>
          <a:xfrm>
            <a:off x="3412116" y="57542"/>
            <a:ext cx="2172622" cy="56782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lumMod val="10000"/>
                  </a:schemeClr>
                </a:solidFill>
                <a:latin typeface="Montserrat" panose="020B0604020202020204" charset="0"/>
              </a:rPr>
              <a:t>ĐÁNH GIÁ</a:t>
            </a:r>
            <a:endParaRPr lang="en-US" sz="1200" b="1" dirty="0">
              <a:solidFill>
                <a:schemeClr val="bg1">
                  <a:lumMod val="10000"/>
                </a:schemeClr>
              </a:solidFill>
              <a:latin typeface="Montserrat" panose="020B0604020202020204" charset="0"/>
            </a:endParaRPr>
          </a:p>
        </p:txBody>
      </p:sp>
      <p:grpSp>
        <p:nvGrpSpPr>
          <p:cNvPr id="20" name="Google Shape;1023;p93"/>
          <p:cNvGrpSpPr/>
          <p:nvPr/>
        </p:nvGrpSpPr>
        <p:grpSpPr>
          <a:xfrm>
            <a:off x="3799714" y="757692"/>
            <a:ext cx="326137" cy="324476"/>
            <a:chOff x="1492675" y="4992125"/>
            <a:chExt cx="481825" cy="481825"/>
          </a:xfrm>
        </p:grpSpPr>
        <p:sp>
          <p:nvSpPr>
            <p:cNvPr id="21"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2"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23" name="Google Shape;1041;p93"/>
          <p:cNvGrpSpPr/>
          <p:nvPr/>
        </p:nvGrpSpPr>
        <p:grpSpPr>
          <a:xfrm>
            <a:off x="4906143" y="751895"/>
            <a:ext cx="326137" cy="324476"/>
            <a:chOff x="2085525" y="4992125"/>
            <a:chExt cx="481825" cy="481825"/>
          </a:xfrm>
        </p:grpSpPr>
        <p:sp>
          <p:nvSpPr>
            <p:cNvPr id="24"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5"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26" name="Rectangle: Rounded Corners 9">
            <a:extLst>
              <a:ext uri="{FF2B5EF4-FFF2-40B4-BE49-F238E27FC236}">
                <a16:creationId xmlns:a16="http://schemas.microsoft.com/office/drawing/2014/main" id="{3A657F94-A212-4208-0543-42F27C685978}"/>
              </a:ext>
            </a:extLst>
          </p:cNvPr>
          <p:cNvSpPr/>
          <p:nvPr/>
        </p:nvSpPr>
        <p:spPr>
          <a:xfrm>
            <a:off x="653680" y="2135375"/>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bg1">
                    <a:lumMod val="10000"/>
                  </a:schemeClr>
                </a:solidFill>
                <a:latin typeface="Montserrat" panose="020B0604020202020204" charset="0"/>
              </a:rPr>
              <a:t>Mở</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khóa</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dễ</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dàng</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hơn</a:t>
            </a:r>
            <a:endParaRPr lang="vi-VN" sz="1200" dirty="0">
              <a:solidFill>
                <a:schemeClr val="bg1">
                  <a:lumMod val="10000"/>
                </a:schemeClr>
              </a:solidFill>
              <a:latin typeface="Montserrat" panose="020B0604020202020204" charset="0"/>
            </a:endParaRPr>
          </a:p>
        </p:txBody>
      </p:sp>
      <p:sp>
        <p:nvSpPr>
          <p:cNvPr id="27" name="Rectangle: Rounded Corners 9">
            <a:extLst>
              <a:ext uri="{FF2B5EF4-FFF2-40B4-BE49-F238E27FC236}">
                <a16:creationId xmlns:a16="http://schemas.microsoft.com/office/drawing/2014/main" id="{3A657F94-A212-4208-0543-42F27C685978}"/>
              </a:ext>
            </a:extLst>
          </p:cNvPr>
          <p:cNvSpPr/>
          <p:nvPr/>
        </p:nvSpPr>
        <p:spPr>
          <a:xfrm>
            <a:off x="653680" y="2945818"/>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1">
                    <a:lumMod val="10000"/>
                  </a:schemeClr>
                </a:solidFill>
                <a:latin typeface="Montserrat" panose="020B0604020202020204" charset="0"/>
              </a:rPr>
              <a:t>Khả năng tính toán đa dạng</a:t>
            </a:r>
            <a:endParaRPr lang="en-US" sz="1200" dirty="0">
              <a:solidFill>
                <a:schemeClr val="bg1">
                  <a:lumMod val="10000"/>
                </a:schemeClr>
              </a:solidFill>
              <a:latin typeface="Montserrat" panose="020B0604020202020204" charset="0"/>
            </a:endParaRPr>
          </a:p>
        </p:txBody>
      </p:sp>
      <p:sp>
        <p:nvSpPr>
          <p:cNvPr id="28" name="Rectangle: Rounded Corners 9">
            <a:extLst>
              <a:ext uri="{FF2B5EF4-FFF2-40B4-BE49-F238E27FC236}">
                <a16:creationId xmlns:a16="http://schemas.microsoft.com/office/drawing/2014/main" id="{3A657F94-A212-4208-0543-42F27C685978}"/>
              </a:ext>
            </a:extLst>
          </p:cNvPr>
          <p:cNvSpPr/>
          <p:nvPr/>
        </p:nvSpPr>
        <p:spPr>
          <a:xfrm>
            <a:off x="653680" y="3831649"/>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dirty="0">
                <a:solidFill>
                  <a:schemeClr val="bg1">
                    <a:lumMod val="10000"/>
                  </a:schemeClr>
                </a:solidFill>
                <a:latin typeface="Montserrat" panose="020B0604020202020204" charset="0"/>
              </a:rPr>
              <a:t>Lưu </a:t>
            </a:r>
            <a:r>
              <a:rPr lang="en-US" sz="1200" dirty="0" smtClean="0">
                <a:solidFill>
                  <a:schemeClr val="bg1">
                    <a:lumMod val="10000"/>
                  </a:schemeClr>
                </a:solidFill>
                <a:latin typeface="Montserrat" panose="020B0604020202020204" charset="0"/>
              </a:rPr>
              <a:t>file</a:t>
            </a:r>
            <a:r>
              <a:rPr lang="vi-VN" sz="1200" dirty="0" smtClean="0">
                <a:solidFill>
                  <a:schemeClr val="bg1">
                    <a:lumMod val="10000"/>
                  </a:schemeClr>
                </a:solidFill>
                <a:latin typeface="Montserrat" panose="020B0604020202020204" charset="0"/>
              </a:rPr>
              <a:t> dễ dàng</a:t>
            </a:r>
            <a:endParaRPr lang="vi-VN" sz="1200" dirty="0">
              <a:solidFill>
                <a:schemeClr val="bg1">
                  <a:lumMod val="10000"/>
                </a:schemeClr>
              </a:solidFill>
              <a:latin typeface="Montserrat" panose="020B0604020202020204" charset="0"/>
            </a:endParaRPr>
          </a:p>
        </p:txBody>
      </p:sp>
      <p:sp>
        <p:nvSpPr>
          <p:cNvPr id="29" name="Rectangle: Rounded Corners 9">
            <a:extLst>
              <a:ext uri="{FF2B5EF4-FFF2-40B4-BE49-F238E27FC236}">
                <a16:creationId xmlns:a16="http://schemas.microsoft.com/office/drawing/2014/main" id="{3A657F94-A212-4208-0543-42F27C685978}"/>
              </a:ext>
            </a:extLst>
          </p:cNvPr>
          <p:cNvSpPr/>
          <p:nvPr/>
        </p:nvSpPr>
        <p:spPr>
          <a:xfrm>
            <a:off x="4836797" y="1324932"/>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a:solidFill>
                  <a:schemeClr val="bg1">
                    <a:lumMod val="10000"/>
                  </a:schemeClr>
                </a:solidFill>
                <a:latin typeface="Montserrat" panose="020B0604020202020204" charset="0"/>
              </a:rPr>
              <a:t>Giao diện vẫn còn thô sơ</a:t>
            </a:r>
            <a:endParaRPr lang="vi-VN" sz="1200" dirty="0">
              <a:solidFill>
                <a:schemeClr val="bg1">
                  <a:lumMod val="10000"/>
                </a:schemeClr>
              </a:solidFill>
              <a:latin typeface="Montserrat" panose="020B0604020202020204" charset="0"/>
            </a:endParaRPr>
          </a:p>
        </p:txBody>
      </p:sp>
      <p:sp>
        <p:nvSpPr>
          <p:cNvPr id="30" name="Rectangle: Rounded Corners 9">
            <a:extLst>
              <a:ext uri="{FF2B5EF4-FFF2-40B4-BE49-F238E27FC236}">
                <a16:creationId xmlns:a16="http://schemas.microsoft.com/office/drawing/2014/main" id="{3A657F94-A212-4208-0543-42F27C685978}"/>
              </a:ext>
            </a:extLst>
          </p:cNvPr>
          <p:cNvSpPr/>
          <p:nvPr/>
        </p:nvSpPr>
        <p:spPr>
          <a:xfrm>
            <a:off x="4836797" y="2135375"/>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1">
                    <a:lumMod val="10000"/>
                  </a:schemeClr>
                </a:solidFill>
                <a:latin typeface="Montserrat" panose="020B0604020202020204" charset="0"/>
              </a:rPr>
              <a:t>Vẫn còn thiếu một số chi tiết</a:t>
            </a:r>
            <a:endParaRPr lang="en-US" sz="1200" dirty="0">
              <a:solidFill>
                <a:schemeClr val="bg1">
                  <a:lumMod val="10000"/>
                </a:schemeClr>
              </a:solidFill>
              <a:latin typeface="Montserrat" panose="020B0604020202020204" charset="0"/>
            </a:endParaRPr>
          </a:p>
        </p:txBody>
      </p:sp>
      <p:sp>
        <p:nvSpPr>
          <p:cNvPr id="31" name="Rectangle: Rounded Corners 9">
            <a:extLst>
              <a:ext uri="{FF2B5EF4-FFF2-40B4-BE49-F238E27FC236}">
                <a16:creationId xmlns:a16="http://schemas.microsoft.com/office/drawing/2014/main" id="{3A657F94-A212-4208-0543-42F27C685978}"/>
              </a:ext>
            </a:extLst>
          </p:cNvPr>
          <p:cNvSpPr/>
          <p:nvPr/>
        </p:nvSpPr>
        <p:spPr>
          <a:xfrm>
            <a:off x="4836797" y="2945818"/>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200">
                <a:solidFill>
                  <a:schemeClr val="bg1">
                    <a:lumMod val="10000"/>
                  </a:schemeClr>
                </a:solidFill>
                <a:latin typeface="Montserrat" panose="020B0604020202020204" charset="0"/>
              </a:rPr>
              <a:t>Độ chính xác chưa tuyệt đối</a:t>
            </a:r>
            <a:endParaRPr lang="vi-VN" sz="1200" dirty="0">
              <a:solidFill>
                <a:schemeClr val="bg1">
                  <a:lumMod val="10000"/>
                </a:schemeClr>
              </a:solidFill>
              <a:latin typeface="Montserrat" panose="020B0604020202020204" charset="0"/>
            </a:endParaRPr>
          </a:p>
        </p:txBody>
      </p:sp>
      <p:sp>
        <p:nvSpPr>
          <p:cNvPr id="32" name="Rectangle: Rounded Corners 9">
            <a:extLst>
              <a:ext uri="{FF2B5EF4-FFF2-40B4-BE49-F238E27FC236}">
                <a16:creationId xmlns:a16="http://schemas.microsoft.com/office/drawing/2014/main" id="{3A657F94-A212-4208-0543-42F27C685978}"/>
              </a:ext>
            </a:extLst>
          </p:cNvPr>
          <p:cNvSpPr/>
          <p:nvPr/>
        </p:nvSpPr>
        <p:spPr>
          <a:xfrm>
            <a:off x="4836797" y="3831649"/>
            <a:ext cx="3548418" cy="608972"/>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bg1">
                    <a:lumMod val="10000"/>
                  </a:schemeClr>
                </a:solidFill>
                <a:latin typeface="Montserrat" panose="020B0604020202020204" charset="0"/>
              </a:rPr>
              <a:t>Phần</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mềm</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hỗ</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trợ</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học</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tập</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còn</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hạn</a:t>
            </a:r>
            <a:r>
              <a:rPr lang="en-US" sz="1200" dirty="0" smtClean="0">
                <a:solidFill>
                  <a:schemeClr val="bg1">
                    <a:lumMod val="10000"/>
                  </a:schemeClr>
                </a:solidFill>
                <a:latin typeface="Montserrat" panose="020B0604020202020204" charset="0"/>
              </a:rPr>
              <a:t> </a:t>
            </a:r>
            <a:r>
              <a:rPr lang="en-US" sz="1200" dirty="0" err="1" smtClean="0">
                <a:solidFill>
                  <a:schemeClr val="bg1">
                    <a:lumMod val="10000"/>
                  </a:schemeClr>
                </a:solidFill>
                <a:latin typeface="Montserrat" panose="020B0604020202020204" charset="0"/>
              </a:rPr>
              <a:t>chế</a:t>
            </a:r>
            <a:endParaRPr lang="en-US" sz="1200" dirty="0">
              <a:solidFill>
                <a:schemeClr val="bg1">
                  <a:lumMod val="10000"/>
                </a:schemeClr>
              </a:solidFill>
              <a:latin typeface="Montserrat" panose="020B0604020202020204" charset="0"/>
            </a:endParaRPr>
          </a:p>
        </p:txBody>
      </p:sp>
    </p:spTree>
    <p:extLst>
      <p:ext uri="{BB962C8B-B14F-4D97-AF65-F5344CB8AC3E}">
        <p14:creationId xmlns:p14="http://schemas.microsoft.com/office/powerpoint/2010/main" val="579148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 name="Rectangle: Rounded Corners 5">
            <a:extLst>
              <a:ext uri="{FF2B5EF4-FFF2-40B4-BE49-F238E27FC236}">
                <a16:creationId xmlns:a16="http://schemas.microsoft.com/office/drawing/2014/main" id="{DC99EF4E-F2E3-FC81-789F-EA1090F961CD}"/>
              </a:ext>
            </a:extLst>
          </p:cNvPr>
          <p:cNvSpPr/>
          <p:nvPr/>
        </p:nvSpPr>
        <p:spPr>
          <a:xfrm>
            <a:off x="5067818" y="2997082"/>
            <a:ext cx="3863413" cy="117789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Rectangle: Rounded Corners 5">
            <a:extLst>
              <a:ext uri="{FF2B5EF4-FFF2-40B4-BE49-F238E27FC236}">
                <a16:creationId xmlns:a16="http://schemas.microsoft.com/office/drawing/2014/main" id="{DC99EF4E-F2E3-FC81-789F-EA1090F961CD}"/>
              </a:ext>
            </a:extLst>
          </p:cNvPr>
          <p:cNvSpPr/>
          <p:nvPr/>
        </p:nvSpPr>
        <p:spPr>
          <a:xfrm>
            <a:off x="5035017" y="1376118"/>
            <a:ext cx="3863413" cy="117789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Rounded Corners 5">
            <a:extLst>
              <a:ext uri="{FF2B5EF4-FFF2-40B4-BE49-F238E27FC236}">
                <a16:creationId xmlns:a16="http://schemas.microsoft.com/office/drawing/2014/main" id="{DC99EF4E-F2E3-FC81-789F-EA1090F961CD}"/>
              </a:ext>
            </a:extLst>
          </p:cNvPr>
          <p:cNvSpPr/>
          <p:nvPr/>
        </p:nvSpPr>
        <p:spPr>
          <a:xfrm>
            <a:off x="433516" y="2947980"/>
            <a:ext cx="3863413" cy="117789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Rectangle: Rounded Corners 5">
            <a:extLst>
              <a:ext uri="{FF2B5EF4-FFF2-40B4-BE49-F238E27FC236}">
                <a16:creationId xmlns:a16="http://schemas.microsoft.com/office/drawing/2014/main" id="{DC99EF4E-F2E3-FC81-789F-EA1090F961CD}"/>
              </a:ext>
            </a:extLst>
          </p:cNvPr>
          <p:cNvSpPr/>
          <p:nvPr/>
        </p:nvSpPr>
        <p:spPr>
          <a:xfrm>
            <a:off x="436179" y="1376118"/>
            <a:ext cx="3863413" cy="117789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Google Shape;498;p61"/>
          <p:cNvSpPr txBox="1">
            <a:spLocks/>
          </p:cNvSpPr>
          <p:nvPr/>
        </p:nvSpPr>
        <p:spPr>
          <a:xfrm>
            <a:off x="-283961" y="364382"/>
            <a:ext cx="6590167"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sz="4400" b="1" dirty="0" smtClean="0"/>
              <a:t>NỘI DUNG CHÍNH: </a:t>
            </a:r>
            <a:endParaRPr lang="en-US" sz="4400" b="1" dirty="0"/>
          </a:p>
        </p:txBody>
      </p:sp>
      <p:sp>
        <p:nvSpPr>
          <p:cNvPr id="16" name="Google Shape;498;p61"/>
          <p:cNvSpPr txBox="1">
            <a:spLocks noGrp="1"/>
          </p:cNvSpPr>
          <p:nvPr>
            <p:ph type="subTitle" idx="4"/>
          </p:nvPr>
        </p:nvSpPr>
        <p:spPr>
          <a:xfrm>
            <a:off x="900258" y="1705832"/>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TỔNG QUAN</a:t>
            </a:r>
            <a:endParaRPr sz="1600" b="1" dirty="0"/>
          </a:p>
        </p:txBody>
      </p:sp>
      <p:sp>
        <p:nvSpPr>
          <p:cNvPr id="17" name="Google Shape;498;p61"/>
          <p:cNvSpPr txBox="1">
            <a:spLocks noGrp="1"/>
          </p:cNvSpPr>
          <p:nvPr>
            <p:ph type="subTitle" idx="4"/>
          </p:nvPr>
        </p:nvSpPr>
        <p:spPr>
          <a:xfrm>
            <a:off x="6149032" y="1601422"/>
            <a:ext cx="2750379"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PHÂN TÍCH THUẬT TOÁN</a:t>
            </a:r>
            <a:endParaRPr sz="1600" b="1" dirty="0"/>
          </a:p>
        </p:txBody>
      </p:sp>
      <p:sp>
        <p:nvSpPr>
          <p:cNvPr id="21" name="Google Shape;498;p61"/>
          <p:cNvSpPr txBox="1">
            <a:spLocks noGrp="1"/>
          </p:cNvSpPr>
          <p:nvPr>
            <p:ph type="subTitle" idx="4"/>
          </p:nvPr>
        </p:nvSpPr>
        <p:spPr>
          <a:xfrm>
            <a:off x="6413311" y="3227628"/>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KIỂM THỬ ĐÁNH GIÁ</a:t>
            </a:r>
            <a:endParaRPr sz="1600" b="1" dirty="0"/>
          </a:p>
        </p:txBody>
      </p:sp>
      <p:sp>
        <p:nvSpPr>
          <p:cNvPr id="22" name="Google Shape;498;p61"/>
          <p:cNvSpPr txBox="1">
            <a:spLocks noGrp="1"/>
          </p:cNvSpPr>
          <p:nvPr>
            <p:ph type="subTitle" idx="4"/>
          </p:nvPr>
        </p:nvSpPr>
        <p:spPr>
          <a:xfrm>
            <a:off x="605216" y="3335521"/>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CHỨC NĂNG CẢI TIẾN</a:t>
            </a:r>
            <a:endParaRPr sz="1600" b="1" dirty="0"/>
          </a:p>
        </p:txBody>
      </p:sp>
      <p:grpSp>
        <p:nvGrpSpPr>
          <p:cNvPr id="18" name="Google Shape;1302;p105"/>
          <p:cNvGrpSpPr/>
          <p:nvPr/>
        </p:nvGrpSpPr>
        <p:grpSpPr>
          <a:xfrm>
            <a:off x="3190771" y="1529528"/>
            <a:ext cx="2958275" cy="2496845"/>
            <a:chOff x="3254913" y="1739175"/>
            <a:chExt cx="2958275" cy="2496845"/>
          </a:xfrm>
        </p:grpSpPr>
        <p:grpSp>
          <p:nvGrpSpPr>
            <p:cNvPr id="19" name="Google Shape;1303;p105"/>
            <p:cNvGrpSpPr/>
            <p:nvPr/>
          </p:nvGrpSpPr>
          <p:grpSpPr>
            <a:xfrm>
              <a:off x="3730408" y="1973899"/>
              <a:ext cx="2007300" cy="2007300"/>
              <a:chOff x="3730408" y="1973899"/>
              <a:chExt cx="2007300" cy="2007300"/>
            </a:xfrm>
          </p:grpSpPr>
          <p:sp>
            <p:nvSpPr>
              <p:cNvPr id="38"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1305;p105"/>
              <p:cNvGrpSpPr/>
              <p:nvPr/>
            </p:nvGrpSpPr>
            <p:grpSpPr>
              <a:xfrm>
                <a:off x="4383980" y="2628191"/>
                <a:ext cx="700534" cy="698647"/>
                <a:chOff x="6553275" y="3604550"/>
                <a:chExt cx="296975" cy="296175"/>
              </a:xfrm>
            </p:grpSpPr>
            <p:sp>
              <p:nvSpPr>
                <p:cNvPr id="40"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1312;p105"/>
            <p:cNvGrpSpPr/>
            <p:nvPr/>
          </p:nvGrpSpPr>
          <p:grpSpPr>
            <a:xfrm>
              <a:off x="3254913" y="1739175"/>
              <a:ext cx="1011000" cy="930000"/>
              <a:chOff x="3173876" y="1739175"/>
              <a:chExt cx="1011000" cy="930000"/>
            </a:xfrm>
          </p:grpSpPr>
          <p:sp>
            <p:nvSpPr>
              <p:cNvPr id="36"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01</a:t>
                </a:r>
                <a:endParaRPr sz="3500" dirty="0">
                  <a:solidFill>
                    <a:schemeClr val="accent1"/>
                  </a:solidFill>
                  <a:latin typeface="Vidaloka"/>
                  <a:ea typeface="Vidaloka"/>
                  <a:cs typeface="Vidaloka"/>
                  <a:sym typeface="Vidaloka"/>
                </a:endParaRPr>
              </a:p>
            </p:txBody>
          </p:sp>
        </p:grpSp>
        <p:grpSp>
          <p:nvGrpSpPr>
            <p:cNvPr id="23" name="Google Shape;1315;p105"/>
            <p:cNvGrpSpPr/>
            <p:nvPr/>
          </p:nvGrpSpPr>
          <p:grpSpPr>
            <a:xfrm>
              <a:off x="5202188" y="1739175"/>
              <a:ext cx="1011000" cy="930000"/>
              <a:chOff x="5121151" y="1739175"/>
              <a:chExt cx="1011000" cy="930000"/>
            </a:xfrm>
          </p:grpSpPr>
          <p:sp>
            <p:nvSpPr>
              <p:cNvPr id="34"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Vidaloka"/>
                    <a:ea typeface="Vidaloka"/>
                    <a:cs typeface="Vidaloka"/>
                    <a:sym typeface="Vidaloka"/>
                  </a:rPr>
                  <a:t>02</a:t>
                </a:r>
                <a:endParaRPr sz="3500" dirty="0">
                  <a:solidFill>
                    <a:schemeClr val="accent1"/>
                  </a:solidFill>
                  <a:latin typeface="Vidaloka"/>
                  <a:ea typeface="Vidaloka"/>
                  <a:cs typeface="Vidaloka"/>
                  <a:sym typeface="Vidaloka"/>
                </a:endParaRPr>
              </a:p>
            </p:txBody>
          </p:sp>
        </p:grpSp>
        <p:grpSp>
          <p:nvGrpSpPr>
            <p:cNvPr id="24" name="Google Shape;1318;p105"/>
            <p:cNvGrpSpPr/>
            <p:nvPr/>
          </p:nvGrpSpPr>
          <p:grpSpPr>
            <a:xfrm>
              <a:off x="3254913" y="3306020"/>
              <a:ext cx="1011000" cy="930000"/>
              <a:chOff x="3173876" y="3306020"/>
              <a:chExt cx="1011000" cy="930000"/>
            </a:xfrm>
          </p:grpSpPr>
          <p:sp>
            <p:nvSpPr>
              <p:cNvPr id="2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25" name="Google Shape;1321;p105"/>
            <p:cNvGrpSpPr/>
            <p:nvPr/>
          </p:nvGrpSpPr>
          <p:grpSpPr>
            <a:xfrm>
              <a:off x="5202188" y="3306020"/>
              <a:ext cx="1011000" cy="930000"/>
              <a:chOff x="5121151" y="3306020"/>
              <a:chExt cx="1011000" cy="930000"/>
            </a:xfrm>
          </p:grpSpPr>
          <p:sp>
            <p:nvSpPr>
              <p:cNvPr id="26"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3" name="Google Shape;1424;p34"/>
          <p:cNvSpPr/>
          <p:nvPr/>
        </p:nvSpPr>
        <p:spPr>
          <a:xfrm>
            <a:off x="1660090" y="1624613"/>
            <a:ext cx="1539371" cy="8487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5" name="Google Shape;498;p61"/>
          <p:cNvSpPr txBox="1">
            <a:spLocks noGrp="1"/>
          </p:cNvSpPr>
          <p:nvPr>
            <p:ph type="subTitle" idx="4"/>
          </p:nvPr>
        </p:nvSpPr>
        <p:spPr>
          <a:xfrm>
            <a:off x="1186726" y="255184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smtClean="0"/>
              <a:t>TỔNG QUAN</a:t>
            </a:r>
            <a:endParaRPr sz="2800" b="1" dirty="0"/>
          </a:p>
        </p:txBody>
      </p:sp>
      <p:pic>
        <p:nvPicPr>
          <p:cNvPr id="5" name="Picture 4"/>
          <p:cNvPicPr>
            <a:picLocks noChangeAspect="1"/>
          </p:cNvPicPr>
          <p:nvPr/>
        </p:nvPicPr>
        <p:blipFill>
          <a:blip r:embed="rId3"/>
          <a:stretch>
            <a:fillRect/>
          </a:stretch>
        </p:blipFill>
        <p:spPr>
          <a:xfrm>
            <a:off x="1896329" y="1624613"/>
            <a:ext cx="1066892" cy="1024217"/>
          </a:xfrm>
          <a:prstGeom prst="rect">
            <a:avLst/>
          </a:prstGeom>
        </p:spPr>
      </p:pic>
      <p:grpSp>
        <p:nvGrpSpPr>
          <p:cNvPr id="18" name="Google Shape;1616;p36"/>
          <p:cNvGrpSpPr/>
          <p:nvPr/>
        </p:nvGrpSpPr>
        <p:grpSpPr>
          <a:xfrm>
            <a:off x="4428439" y="517174"/>
            <a:ext cx="5812912" cy="4352456"/>
            <a:chOff x="5048925" y="314969"/>
            <a:chExt cx="5812912" cy="4352456"/>
          </a:xfrm>
        </p:grpSpPr>
        <p:grpSp>
          <p:nvGrpSpPr>
            <p:cNvPr id="19" name="Google Shape;1617;p36"/>
            <p:cNvGrpSpPr/>
            <p:nvPr/>
          </p:nvGrpSpPr>
          <p:grpSpPr>
            <a:xfrm>
              <a:off x="5048925" y="314969"/>
              <a:ext cx="5812912" cy="4351791"/>
              <a:chOff x="5048925" y="314969"/>
              <a:chExt cx="5812912" cy="4351791"/>
            </a:xfrm>
          </p:grpSpPr>
          <p:sp>
            <p:nvSpPr>
              <p:cNvPr id="21" name="Google Shape;1618;p36"/>
              <p:cNvSpPr/>
              <p:nvPr/>
            </p:nvSpPr>
            <p:spPr>
              <a:xfrm>
                <a:off x="5048925" y="314969"/>
                <a:ext cx="3967584" cy="4351791"/>
              </a:xfrm>
              <a:custGeom>
                <a:avLst/>
                <a:gdLst/>
                <a:ahLst/>
                <a:cxnLst/>
                <a:rect l="l" t="t" r="r" b="b"/>
                <a:pathLst>
                  <a:path w="13426" h="14726" extrusionOk="0">
                    <a:moveTo>
                      <a:pt x="12596" y="7787"/>
                    </a:moveTo>
                    <a:cubicBezTo>
                      <a:pt x="12594" y="5089"/>
                      <a:pt x="13000" y="4375"/>
                      <a:pt x="11539" y="2096"/>
                    </a:cubicBezTo>
                    <a:cubicBezTo>
                      <a:pt x="10078" y="-184"/>
                      <a:pt x="6491" y="-688"/>
                      <a:pt x="3780" y="1002"/>
                    </a:cubicBezTo>
                    <a:cubicBezTo>
                      <a:pt x="1070" y="2693"/>
                      <a:pt x="339" y="4866"/>
                      <a:pt x="339" y="4866"/>
                    </a:cubicBezTo>
                    <a:cubicBezTo>
                      <a:pt x="339" y="4866"/>
                      <a:pt x="-643" y="7406"/>
                      <a:pt x="738" y="9964"/>
                    </a:cubicBezTo>
                    <a:cubicBezTo>
                      <a:pt x="2002" y="12303"/>
                      <a:pt x="4491" y="13632"/>
                      <a:pt x="6650" y="14726"/>
                    </a:cubicBezTo>
                    <a:lnTo>
                      <a:pt x="12172" y="14726"/>
                    </a:lnTo>
                    <a:cubicBezTo>
                      <a:pt x="12498" y="14452"/>
                      <a:pt x="12783" y="14118"/>
                      <a:pt x="13016" y="13728"/>
                    </a:cubicBezTo>
                    <a:cubicBezTo>
                      <a:pt x="14140" y="11836"/>
                      <a:pt x="12598" y="10486"/>
                      <a:pt x="12596" y="778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 name="Google Shape;1619;p36"/>
              <p:cNvGrpSpPr/>
              <p:nvPr/>
            </p:nvGrpSpPr>
            <p:grpSpPr>
              <a:xfrm>
                <a:off x="7909557" y="1852901"/>
                <a:ext cx="2952280" cy="2616428"/>
                <a:chOff x="7613594" y="1309516"/>
                <a:chExt cx="4044773" cy="3584640"/>
              </a:xfrm>
            </p:grpSpPr>
            <p:sp>
              <p:nvSpPr>
                <p:cNvPr id="160" name="Google Shape;1620;p36"/>
                <p:cNvSpPr/>
                <p:nvPr/>
              </p:nvSpPr>
              <p:spPr>
                <a:xfrm>
                  <a:off x="8053330" y="1476752"/>
                  <a:ext cx="242450" cy="285050"/>
                </a:xfrm>
                <a:custGeom>
                  <a:avLst/>
                  <a:gdLst/>
                  <a:ahLst/>
                  <a:cxnLst/>
                  <a:rect l="l" t="t" r="r" b="b"/>
                  <a:pathLst>
                    <a:path w="9698" h="11402" extrusionOk="0">
                      <a:moveTo>
                        <a:pt x="1717" y="34"/>
                      </a:moveTo>
                      <a:cubicBezTo>
                        <a:pt x="1256" y="-88"/>
                        <a:pt x="550" y="224"/>
                        <a:pt x="333" y="441"/>
                      </a:cubicBezTo>
                      <a:cubicBezTo>
                        <a:pt x="116" y="658"/>
                        <a:pt x="-264" y="-7"/>
                        <a:pt x="414" y="1336"/>
                      </a:cubicBezTo>
                      <a:cubicBezTo>
                        <a:pt x="1093" y="2679"/>
                        <a:pt x="3481" y="6846"/>
                        <a:pt x="4404" y="8501"/>
                      </a:cubicBezTo>
                      <a:cubicBezTo>
                        <a:pt x="5327" y="10156"/>
                        <a:pt x="5312" y="10888"/>
                        <a:pt x="5950" y="11268"/>
                      </a:cubicBezTo>
                      <a:cubicBezTo>
                        <a:pt x="6588" y="11648"/>
                        <a:pt x="7606" y="11133"/>
                        <a:pt x="8230" y="10780"/>
                      </a:cubicBezTo>
                      <a:cubicBezTo>
                        <a:pt x="8854" y="10427"/>
                        <a:pt x="9682" y="9763"/>
                        <a:pt x="9695" y="9152"/>
                      </a:cubicBezTo>
                      <a:cubicBezTo>
                        <a:pt x="9709" y="8542"/>
                        <a:pt x="8718" y="7701"/>
                        <a:pt x="8311" y="7117"/>
                      </a:cubicBezTo>
                      <a:cubicBezTo>
                        <a:pt x="7904" y="6534"/>
                        <a:pt x="7579" y="6085"/>
                        <a:pt x="7253" y="5651"/>
                      </a:cubicBezTo>
                      <a:cubicBezTo>
                        <a:pt x="6927" y="5217"/>
                        <a:pt x="6751" y="4782"/>
                        <a:pt x="6357" y="4511"/>
                      </a:cubicBezTo>
                      <a:cubicBezTo>
                        <a:pt x="5964" y="4240"/>
                        <a:pt x="5408" y="4389"/>
                        <a:pt x="4892" y="4023"/>
                      </a:cubicBezTo>
                      <a:cubicBezTo>
                        <a:pt x="4377" y="3657"/>
                        <a:pt x="3563" y="2788"/>
                        <a:pt x="3264" y="2313"/>
                      </a:cubicBezTo>
                      <a:cubicBezTo>
                        <a:pt x="2966" y="1838"/>
                        <a:pt x="3359" y="1554"/>
                        <a:pt x="3101" y="1174"/>
                      </a:cubicBezTo>
                      <a:cubicBezTo>
                        <a:pt x="2843" y="794"/>
                        <a:pt x="2178" y="156"/>
                        <a:pt x="1717" y="34"/>
                      </a:cubicBezTo>
                      <a:close/>
                    </a:path>
                  </a:pathLst>
                </a:custGeom>
                <a:solidFill>
                  <a:schemeClr val="lt1"/>
                </a:solidFill>
                <a:ln w="9525" cap="flat" cmpd="sng">
                  <a:solidFill>
                    <a:srgbClr val="000000"/>
                  </a:solidFill>
                  <a:prstDash val="solid"/>
                  <a:round/>
                  <a:headEnd type="none" w="med" len="med"/>
                  <a:tailEnd type="none" w="med" len="med"/>
                </a:ln>
              </p:spPr>
            </p:sp>
            <p:grpSp>
              <p:nvGrpSpPr>
                <p:cNvPr id="161" name="Google Shape;1621;p36"/>
                <p:cNvGrpSpPr/>
                <p:nvPr/>
              </p:nvGrpSpPr>
              <p:grpSpPr>
                <a:xfrm rot="2008170">
                  <a:off x="7790595" y="1532300"/>
                  <a:ext cx="1100446" cy="972702"/>
                  <a:chOff x="4782737" y="3559661"/>
                  <a:chExt cx="644461" cy="569631"/>
                </a:xfrm>
              </p:grpSpPr>
              <p:sp>
                <p:nvSpPr>
                  <p:cNvPr id="176" name="Google Shape;1622;p36"/>
                  <p:cNvSpPr/>
                  <p:nvPr/>
                </p:nvSpPr>
                <p:spPr>
                  <a:xfrm rot="-4924179">
                    <a:off x="4840298" y="3612961"/>
                    <a:ext cx="105615" cy="206493"/>
                  </a:xfrm>
                  <a:custGeom>
                    <a:avLst/>
                    <a:gdLst/>
                    <a:ahLst/>
                    <a:cxnLst/>
                    <a:rect l="l" t="t" r="r" b="b"/>
                    <a:pathLst>
                      <a:path w="379" h="741" extrusionOk="0">
                        <a:moveTo>
                          <a:pt x="41" y="650"/>
                        </a:moveTo>
                        <a:cubicBezTo>
                          <a:pt x="61" y="668"/>
                          <a:pt x="114" y="709"/>
                          <a:pt x="175" y="705"/>
                        </a:cubicBezTo>
                        <a:cubicBezTo>
                          <a:pt x="250" y="701"/>
                          <a:pt x="271" y="650"/>
                          <a:pt x="272" y="647"/>
                        </a:cubicBezTo>
                        <a:lnTo>
                          <a:pt x="334" y="374"/>
                        </a:lnTo>
                        <a:lnTo>
                          <a:pt x="343" y="57"/>
                        </a:lnTo>
                        <a:cubicBezTo>
                          <a:pt x="318" y="27"/>
                          <a:pt x="293" y="34"/>
                          <a:pt x="283" y="39"/>
                        </a:cubicBezTo>
                        <a:lnTo>
                          <a:pt x="209" y="234"/>
                        </a:lnTo>
                        <a:lnTo>
                          <a:pt x="41" y="650"/>
                        </a:lnTo>
                        <a:moveTo>
                          <a:pt x="168" y="741"/>
                        </a:moveTo>
                        <a:cubicBezTo>
                          <a:pt x="78" y="741"/>
                          <a:pt x="11" y="670"/>
                          <a:pt x="8" y="667"/>
                        </a:cubicBezTo>
                        <a:lnTo>
                          <a:pt x="0" y="659"/>
                        </a:lnTo>
                        <a:lnTo>
                          <a:pt x="176" y="221"/>
                        </a:lnTo>
                        <a:lnTo>
                          <a:pt x="254" y="16"/>
                        </a:lnTo>
                        <a:lnTo>
                          <a:pt x="259" y="13"/>
                        </a:lnTo>
                        <a:cubicBezTo>
                          <a:pt x="280" y="-2"/>
                          <a:pt x="333" y="-16"/>
                          <a:pt x="375" y="41"/>
                        </a:cubicBezTo>
                        <a:lnTo>
                          <a:pt x="379" y="46"/>
                        </a:lnTo>
                        <a:lnTo>
                          <a:pt x="369" y="378"/>
                        </a:lnTo>
                        <a:lnTo>
                          <a:pt x="305" y="658"/>
                        </a:lnTo>
                        <a:cubicBezTo>
                          <a:pt x="303" y="663"/>
                          <a:pt x="275" y="735"/>
                          <a:pt x="177" y="741"/>
                        </a:cubicBezTo>
                        <a:cubicBezTo>
                          <a:pt x="174" y="741"/>
                          <a:pt x="171" y="741"/>
                          <a:pt x="168" y="7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 name="Google Shape;1623;p36"/>
                  <p:cNvSpPr/>
                  <p:nvPr/>
                </p:nvSpPr>
                <p:spPr>
                  <a:xfrm rot="-4924179">
                    <a:off x="4857929" y="3553548"/>
                    <a:ext cx="494078" cy="581858"/>
                  </a:xfrm>
                  <a:custGeom>
                    <a:avLst/>
                    <a:gdLst/>
                    <a:ahLst/>
                    <a:cxnLst/>
                    <a:rect l="l" t="t" r="r" b="b"/>
                    <a:pathLst>
                      <a:path w="1773" h="2088" extrusionOk="0">
                        <a:moveTo>
                          <a:pt x="0" y="1619"/>
                        </a:moveTo>
                        <a:lnTo>
                          <a:pt x="438" y="2088"/>
                        </a:lnTo>
                        <a:cubicBezTo>
                          <a:pt x="762" y="1656"/>
                          <a:pt x="897" y="1500"/>
                          <a:pt x="963" y="1491"/>
                        </a:cubicBezTo>
                        <a:cubicBezTo>
                          <a:pt x="1038" y="1480"/>
                          <a:pt x="1624" y="1139"/>
                          <a:pt x="1656" y="1097"/>
                        </a:cubicBezTo>
                        <a:cubicBezTo>
                          <a:pt x="1688" y="1054"/>
                          <a:pt x="1677" y="564"/>
                          <a:pt x="1677" y="564"/>
                        </a:cubicBezTo>
                        <a:cubicBezTo>
                          <a:pt x="1677" y="564"/>
                          <a:pt x="1783" y="447"/>
                          <a:pt x="1773" y="394"/>
                        </a:cubicBezTo>
                        <a:cubicBezTo>
                          <a:pt x="1762" y="340"/>
                          <a:pt x="1538" y="138"/>
                          <a:pt x="1485" y="85"/>
                        </a:cubicBezTo>
                        <a:cubicBezTo>
                          <a:pt x="1432" y="31"/>
                          <a:pt x="1421" y="-43"/>
                          <a:pt x="1379" y="31"/>
                        </a:cubicBezTo>
                        <a:cubicBezTo>
                          <a:pt x="1336" y="106"/>
                          <a:pt x="1336" y="149"/>
                          <a:pt x="1368" y="181"/>
                        </a:cubicBezTo>
                        <a:cubicBezTo>
                          <a:pt x="1400" y="213"/>
                          <a:pt x="1389" y="287"/>
                          <a:pt x="1389" y="287"/>
                        </a:cubicBezTo>
                        <a:lnTo>
                          <a:pt x="1357" y="372"/>
                        </a:lnTo>
                        <a:lnTo>
                          <a:pt x="1336" y="511"/>
                        </a:lnTo>
                        <a:cubicBezTo>
                          <a:pt x="1336" y="511"/>
                          <a:pt x="1304" y="564"/>
                          <a:pt x="1230" y="543"/>
                        </a:cubicBezTo>
                        <a:cubicBezTo>
                          <a:pt x="1155" y="522"/>
                          <a:pt x="1102" y="458"/>
                          <a:pt x="1102" y="458"/>
                        </a:cubicBezTo>
                        <a:lnTo>
                          <a:pt x="1240" y="85"/>
                        </a:lnTo>
                        <a:cubicBezTo>
                          <a:pt x="1240" y="85"/>
                          <a:pt x="1123" y="42"/>
                          <a:pt x="1102" y="127"/>
                        </a:cubicBezTo>
                        <a:cubicBezTo>
                          <a:pt x="1080" y="213"/>
                          <a:pt x="1134" y="181"/>
                          <a:pt x="1027" y="255"/>
                        </a:cubicBezTo>
                        <a:cubicBezTo>
                          <a:pt x="921" y="330"/>
                          <a:pt x="814" y="415"/>
                          <a:pt x="814" y="522"/>
                        </a:cubicBezTo>
                        <a:cubicBezTo>
                          <a:pt x="814" y="628"/>
                          <a:pt x="633" y="1182"/>
                          <a:pt x="633" y="1182"/>
                        </a:cubicBezTo>
                        <a:cubicBezTo>
                          <a:pt x="633" y="1182"/>
                          <a:pt x="311" y="1409"/>
                          <a:pt x="0" y="1619"/>
                        </a:cubicBezTo>
                        <a:close/>
                      </a:path>
                    </a:pathLst>
                  </a:custGeom>
                  <a:solidFill>
                    <a:srgbClr val="CD7A6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2" name="Google Shape;1624;p36"/>
                <p:cNvGrpSpPr/>
                <p:nvPr/>
              </p:nvGrpSpPr>
              <p:grpSpPr>
                <a:xfrm rot="-1230908">
                  <a:off x="9748994" y="2470010"/>
                  <a:ext cx="430796" cy="314406"/>
                  <a:chOff x="4646295" y="3088628"/>
                  <a:chExt cx="309248" cy="225697"/>
                </a:xfrm>
              </p:grpSpPr>
              <p:sp>
                <p:nvSpPr>
                  <p:cNvPr id="171" name="Google Shape;1625;p36"/>
                  <p:cNvSpPr/>
                  <p:nvPr/>
                </p:nvSpPr>
                <p:spPr>
                  <a:xfrm>
                    <a:off x="4646295" y="3088628"/>
                    <a:ext cx="142959" cy="122614"/>
                  </a:xfrm>
                  <a:custGeom>
                    <a:avLst/>
                    <a:gdLst/>
                    <a:ahLst/>
                    <a:cxnLst/>
                    <a:rect l="l" t="t" r="r" b="b"/>
                    <a:pathLst>
                      <a:path w="527" h="452" extrusionOk="0">
                        <a:moveTo>
                          <a:pt x="17" y="452"/>
                        </a:moveTo>
                        <a:lnTo>
                          <a:pt x="17" y="452"/>
                        </a:lnTo>
                        <a:cubicBezTo>
                          <a:pt x="8" y="452"/>
                          <a:pt x="0" y="444"/>
                          <a:pt x="0" y="434"/>
                        </a:cubicBezTo>
                        <a:cubicBezTo>
                          <a:pt x="0" y="315"/>
                          <a:pt x="38" y="217"/>
                          <a:pt x="112" y="144"/>
                        </a:cubicBezTo>
                        <a:cubicBezTo>
                          <a:pt x="261" y="-2"/>
                          <a:pt x="500" y="-1"/>
                          <a:pt x="510" y="0"/>
                        </a:cubicBezTo>
                        <a:cubicBezTo>
                          <a:pt x="519" y="0"/>
                          <a:pt x="527" y="8"/>
                          <a:pt x="527" y="18"/>
                        </a:cubicBezTo>
                        <a:cubicBezTo>
                          <a:pt x="527" y="27"/>
                          <a:pt x="519" y="34"/>
                          <a:pt x="509" y="35"/>
                        </a:cubicBezTo>
                        <a:cubicBezTo>
                          <a:pt x="507" y="35"/>
                          <a:pt x="275" y="33"/>
                          <a:pt x="137" y="169"/>
                        </a:cubicBezTo>
                        <a:cubicBezTo>
                          <a:pt x="70" y="235"/>
                          <a:pt x="35" y="325"/>
                          <a:pt x="35" y="434"/>
                        </a:cubicBezTo>
                        <a:cubicBezTo>
                          <a:pt x="35" y="444"/>
                          <a:pt x="27" y="452"/>
                          <a:pt x="17" y="452"/>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2" name="Google Shape;1626;p36"/>
                  <p:cNvSpPr/>
                  <p:nvPr/>
                </p:nvSpPr>
                <p:spPr>
                  <a:xfrm>
                    <a:off x="4696751" y="3140712"/>
                    <a:ext cx="94944" cy="84365"/>
                  </a:xfrm>
                  <a:custGeom>
                    <a:avLst/>
                    <a:gdLst/>
                    <a:ahLst/>
                    <a:cxnLst/>
                    <a:rect l="l" t="t" r="r" b="b"/>
                    <a:pathLst>
                      <a:path w="350" h="311" extrusionOk="0">
                        <a:moveTo>
                          <a:pt x="228" y="311"/>
                        </a:moveTo>
                        <a:cubicBezTo>
                          <a:pt x="224" y="311"/>
                          <a:pt x="220" y="309"/>
                          <a:pt x="216" y="306"/>
                        </a:cubicBezTo>
                        <a:cubicBezTo>
                          <a:pt x="207" y="298"/>
                          <a:pt x="201" y="286"/>
                          <a:pt x="201" y="273"/>
                        </a:cubicBezTo>
                        <a:cubicBezTo>
                          <a:pt x="200" y="246"/>
                          <a:pt x="219" y="212"/>
                          <a:pt x="242" y="180"/>
                        </a:cubicBezTo>
                        <a:cubicBezTo>
                          <a:pt x="169" y="214"/>
                          <a:pt x="82" y="235"/>
                          <a:pt x="35" y="207"/>
                        </a:cubicBezTo>
                        <a:cubicBezTo>
                          <a:pt x="14" y="195"/>
                          <a:pt x="-9" y="168"/>
                          <a:pt x="4" y="110"/>
                        </a:cubicBezTo>
                        <a:cubicBezTo>
                          <a:pt x="21" y="38"/>
                          <a:pt x="74" y="-1"/>
                          <a:pt x="147" y="0"/>
                        </a:cubicBezTo>
                        <a:cubicBezTo>
                          <a:pt x="220" y="3"/>
                          <a:pt x="293" y="45"/>
                          <a:pt x="300" y="89"/>
                        </a:cubicBezTo>
                        <a:cubicBezTo>
                          <a:pt x="302" y="99"/>
                          <a:pt x="295" y="108"/>
                          <a:pt x="286" y="110"/>
                        </a:cubicBezTo>
                        <a:cubicBezTo>
                          <a:pt x="276" y="111"/>
                          <a:pt x="267" y="105"/>
                          <a:pt x="265" y="95"/>
                        </a:cubicBezTo>
                        <a:cubicBezTo>
                          <a:pt x="262" y="73"/>
                          <a:pt x="207" y="38"/>
                          <a:pt x="146" y="36"/>
                        </a:cubicBezTo>
                        <a:cubicBezTo>
                          <a:pt x="106" y="35"/>
                          <a:pt x="55" y="48"/>
                          <a:pt x="39" y="118"/>
                        </a:cubicBezTo>
                        <a:cubicBezTo>
                          <a:pt x="29" y="163"/>
                          <a:pt x="47" y="173"/>
                          <a:pt x="52" y="177"/>
                        </a:cubicBezTo>
                        <a:cubicBezTo>
                          <a:pt x="106" y="207"/>
                          <a:pt x="263" y="143"/>
                          <a:pt x="320" y="90"/>
                        </a:cubicBezTo>
                        <a:cubicBezTo>
                          <a:pt x="327" y="84"/>
                          <a:pt x="338" y="84"/>
                          <a:pt x="345" y="91"/>
                        </a:cubicBezTo>
                        <a:cubicBezTo>
                          <a:pt x="352" y="98"/>
                          <a:pt x="352" y="109"/>
                          <a:pt x="345" y="116"/>
                        </a:cubicBezTo>
                        <a:cubicBezTo>
                          <a:pt x="302" y="157"/>
                          <a:pt x="235" y="236"/>
                          <a:pt x="236" y="272"/>
                        </a:cubicBezTo>
                        <a:cubicBezTo>
                          <a:pt x="236" y="277"/>
                          <a:pt x="238" y="279"/>
                          <a:pt x="240" y="280"/>
                        </a:cubicBezTo>
                        <a:cubicBezTo>
                          <a:pt x="247" y="286"/>
                          <a:pt x="248" y="297"/>
                          <a:pt x="241" y="305"/>
                        </a:cubicBezTo>
                        <a:cubicBezTo>
                          <a:pt x="238" y="309"/>
                          <a:pt x="233" y="311"/>
                          <a:pt x="228" y="31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3" name="Google Shape;1627;p36"/>
                  <p:cNvSpPr/>
                  <p:nvPr/>
                </p:nvSpPr>
                <p:spPr>
                  <a:xfrm>
                    <a:off x="4740426" y="3228061"/>
                    <a:ext cx="46116" cy="24143"/>
                  </a:xfrm>
                  <a:custGeom>
                    <a:avLst/>
                    <a:gdLst/>
                    <a:ahLst/>
                    <a:cxnLst/>
                    <a:rect l="l" t="t" r="r" b="b"/>
                    <a:pathLst>
                      <a:path w="170" h="89" extrusionOk="0">
                        <a:moveTo>
                          <a:pt x="57" y="89"/>
                        </a:moveTo>
                        <a:cubicBezTo>
                          <a:pt x="41" y="89"/>
                          <a:pt x="25" y="85"/>
                          <a:pt x="9" y="76"/>
                        </a:cubicBezTo>
                        <a:cubicBezTo>
                          <a:pt x="1" y="71"/>
                          <a:pt x="-2" y="61"/>
                          <a:pt x="2" y="52"/>
                        </a:cubicBezTo>
                        <a:cubicBezTo>
                          <a:pt x="7" y="44"/>
                          <a:pt x="18" y="41"/>
                          <a:pt x="26" y="45"/>
                        </a:cubicBezTo>
                        <a:cubicBezTo>
                          <a:pt x="82" y="76"/>
                          <a:pt x="136" y="10"/>
                          <a:pt x="139" y="7"/>
                        </a:cubicBezTo>
                        <a:cubicBezTo>
                          <a:pt x="145" y="0"/>
                          <a:pt x="156" y="-2"/>
                          <a:pt x="163" y="4"/>
                        </a:cubicBezTo>
                        <a:cubicBezTo>
                          <a:pt x="171" y="10"/>
                          <a:pt x="172" y="22"/>
                          <a:pt x="166" y="29"/>
                        </a:cubicBezTo>
                        <a:cubicBezTo>
                          <a:pt x="147" y="53"/>
                          <a:pt x="104" y="89"/>
                          <a:pt x="57" y="89"/>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4" name="Google Shape;1628;p36"/>
                  <p:cNvSpPr/>
                  <p:nvPr/>
                </p:nvSpPr>
                <p:spPr>
                  <a:xfrm>
                    <a:off x="4793595" y="3151020"/>
                    <a:ext cx="109322" cy="125869"/>
                  </a:xfrm>
                  <a:custGeom>
                    <a:avLst/>
                    <a:gdLst/>
                    <a:ahLst/>
                    <a:cxnLst/>
                    <a:rect l="l" t="t" r="r" b="b"/>
                    <a:pathLst>
                      <a:path w="403" h="464" extrusionOk="0">
                        <a:moveTo>
                          <a:pt x="236" y="464"/>
                        </a:moveTo>
                        <a:cubicBezTo>
                          <a:pt x="194" y="464"/>
                          <a:pt x="151" y="445"/>
                          <a:pt x="115" y="408"/>
                        </a:cubicBezTo>
                        <a:cubicBezTo>
                          <a:pt x="108" y="402"/>
                          <a:pt x="108" y="390"/>
                          <a:pt x="115" y="383"/>
                        </a:cubicBezTo>
                        <a:cubicBezTo>
                          <a:pt x="122" y="377"/>
                          <a:pt x="133" y="377"/>
                          <a:pt x="140" y="384"/>
                        </a:cubicBezTo>
                        <a:cubicBezTo>
                          <a:pt x="195" y="440"/>
                          <a:pt x="247" y="432"/>
                          <a:pt x="273" y="422"/>
                        </a:cubicBezTo>
                        <a:cubicBezTo>
                          <a:pt x="310" y="409"/>
                          <a:pt x="338" y="376"/>
                          <a:pt x="340" y="343"/>
                        </a:cubicBezTo>
                        <a:cubicBezTo>
                          <a:pt x="342" y="317"/>
                          <a:pt x="329" y="296"/>
                          <a:pt x="302" y="281"/>
                        </a:cubicBezTo>
                        <a:cubicBezTo>
                          <a:pt x="222" y="237"/>
                          <a:pt x="78" y="356"/>
                          <a:pt x="30" y="406"/>
                        </a:cubicBezTo>
                        <a:cubicBezTo>
                          <a:pt x="23" y="413"/>
                          <a:pt x="12" y="413"/>
                          <a:pt x="5" y="406"/>
                        </a:cubicBezTo>
                        <a:cubicBezTo>
                          <a:pt x="1" y="403"/>
                          <a:pt x="0" y="398"/>
                          <a:pt x="0" y="394"/>
                        </a:cubicBezTo>
                        <a:cubicBezTo>
                          <a:pt x="0" y="389"/>
                          <a:pt x="1" y="385"/>
                          <a:pt x="5" y="381"/>
                        </a:cubicBezTo>
                        <a:lnTo>
                          <a:pt x="373" y="5"/>
                        </a:lnTo>
                        <a:cubicBezTo>
                          <a:pt x="380" y="-2"/>
                          <a:pt x="391" y="-2"/>
                          <a:pt x="398" y="5"/>
                        </a:cubicBezTo>
                        <a:cubicBezTo>
                          <a:pt x="405" y="12"/>
                          <a:pt x="405" y="23"/>
                          <a:pt x="398" y="30"/>
                        </a:cubicBezTo>
                        <a:lnTo>
                          <a:pt x="175" y="258"/>
                        </a:lnTo>
                        <a:cubicBezTo>
                          <a:pt x="224" y="236"/>
                          <a:pt x="276" y="226"/>
                          <a:pt x="319" y="250"/>
                        </a:cubicBezTo>
                        <a:cubicBezTo>
                          <a:pt x="358" y="272"/>
                          <a:pt x="378" y="306"/>
                          <a:pt x="376" y="345"/>
                        </a:cubicBezTo>
                        <a:cubicBezTo>
                          <a:pt x="372" y="392"/>
                          <a:pt x="335" y="437"/>
                          <a:pt x="285" y="456"/>
                        </a:cubicBezTo>
                        <a:cubicBezTo>
                          <a:pt x="269" y="462"/>
                          <a:pt x="253" y="464"/>
                          <a:pt x="236" y="464"/>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 name="Google Shape;1629;p36"/>
                  <p:cNvSpPr/>
                  <p:nvPr/>
                </p:nvSpPr>
                <p:spPr>
                  <a:xfrm>
                    <a:off x="4833742" y="3178690"/>
                    <a:ext cx="121800" cy="135635"/>
                  </a:xfrm>
                  <a:custGeom>
                    <a:avLst/>
                    <a:gdLst/>
                    <a:ahLst/>
                    <a:cxnLst/>
                    <a:rect l="l" t="t" r="r" b="b"/>
                    <a:pathLst>
                      <a:path w="449" h="500" extrusionOk="0">
                        <a:moveTo>
                          <a:pt x="17" y="500"/>
                        </a:moveTo>
                        <a:cubicBezTo>
                          <a:pt x="8" y="500"/>
                          <a:pt x="0" y="492"/>
                          <a:pt x="0" y="483"/>
                        </a:cubicBezTo>
                        <a:cubicBezTo>
                          <a:pt x="-1" y="473"/>
                          <a:pt x="7" y="465"/>
                          <a:pt x="17" y="464"/>
                        </a:cubicBezTo>
                        <a:cubicBezTo>
                          <a:pt x="168" y="460"/>
                          <a:pt x="278" y="415"/>
                          <a:pt x="344" y="330"/>
                        </a:cubicBezTo>
                        <a:cubicBezTo>
                          <a:pt x="444" y="202"/>
                          <a:pt x="407" y="24"/>
                          <a:pt x="407" y="22"/>
                        </a:cubicBezTo>
                        <a:cubicBezTo>
                          <a:pt x="405" y="12"/>
                          <a:pt x="411" y="3"/>
                          <a:pt x="420" y="1"/>
                        </a:cubicBezTo>
                        <a:cubicBezTo>
                          <a:pt x="430" y="-1"/>
                          <a:pt x="439" y="5"/>
                          <a:pt x="441" y="14"/>
                        </a:cubicBezTo>
                        <a:cubicBezTo>
                          <a:pt x="443" y="22"/>
                          <a:pt x="482" y="211"/>
                          <a:pt x="372" y="352"/>
                        </a:cubicBezTo>
                        <a:cubicBezTo>
                          <a:pt x="300" y="445"/>
                          <a:pt x="180" y="495"/>
                          <a:pt x="18" y="500"/>
                        </a:cubicBezTo>
                        <a:lnTo>
                          <a:pt x="17" y="50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63" name="Google Shape;1630;p36"/>
                <p:cNvSpPr/>
                <p:nvPr/>
              </p:nvSpPr>
              <p:spPr>
                <a:xfrm rot="-1230717">
                  <a:off x="8150819" y="1824533"/>
                  <a:ext cx="3151981" cy="259980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rgbClr val="5BE3A8"/>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31;p36"/>
                <p:cNvSpPr/>
                <p:nvPr/>
              </p:nvSpPr>
              <p:spPr>
                <a:xfrm rot="-1230717">
                  <a:off x="8150819" y="1824533"/>
                  <a:ext cx="3151981" cy="2599804"/>
                </a:xfrm>
                <a:custGeom>
                  <a:avLst/>
                  <a:gdLst/>
                  <a:ahLst/>
                  <a:cxnLst/>
                  <a:rect l="l" t="t" r="r" b="b"/>
                  <a:pathLst>
                    <a:path w="6285" h="5184" extrusionOk="0">
                      <a:moveTo>
                        <a:pt x="3506" y="655"/>
                      </a:moveTo>
                      <a:cubicBezTo>
                        <a:pt x="3506" y="655"/>
                        <a:pt x="2284" y="693"/>
                        <a:pt x="2198" y="750"/>
                      </a:cubicBezTo>
                      <a:cubicBezTo>
                        <a:pt x="2112" y="808"/>
                        <a:pt x="1396" y="1161"/>
                        <a:pt x="1396" y="1161"/>
                      </a:cubicBezTo>
                      <a:cubicBezTo>
                        <a:pt x="1396" y="1161"/>
                        <a:pt x="1645" y="665"/>
                        <a:pt x="1645" y="464"/>
                      </a:cubicBezTo>
                      <a:cubicBezTo>
                        <a:pt x="1645" y="264"/>
                        <a:pt x="1492" y="139"/>
                        <a:pt x="1215" y="34"/>
                      </a:cubicBezTo>
                      <a:cubicBezTo>
                        <a:pt x="938" y="-71"/>
                        <a:pt x="556" y="82"/>
                        <a:pt x="480" y="292"/>
                      </a:cubicBezTo>
                      <a:cubicBezTo>
                        <a:pt x="403" y="502"/>
                        <a:pt x="41" y="1800"/>
                        <a:pt x="2" y="2172"/>
                      </a:cubicBezTo>
                      <a:cubicBezTo>
                        <a:pt x="-36" y="2544"/>
                        <a:pt x="461" y="2869"/>
                        <a:pt x="671" y="2850"/>
                      </a:cubicBezTo>
                      <a:cubicBezTo>
                        <a:pt x="881" y="2831"/>
                        <a:pt x="1950" y="2439"/>
                        <a:pt x="1950" y="2439"/>
                      </a:cubicBezTo>
                      <a:cubicBezTo>
                        <a:pt x="1950" y="2439"/>
                        <a:pt x="1874" y="4540"/>
                        <a:pt x="1874" y="4597"/>
                      </a:cubicBezTo>
                      <a:cubicBezTo>
                        <a:pt x="1874" y="4654"/>
                        <a:pt x="1874" y="4740"/>
                        <a:pt x="1988" y="4788"/>
                      </a:cubicBezTo>
                      <a:cubicBezTo>
                        <a:pt x="2103" y="4836"/>
                        <a:pt x="2647" y="5113"/>
                        <a:pt x="3306" y="5170"/>
                      </a:cubicBezTo>
                      <a:cubicBezTo>
                        <a:pt x="3965" y="5227"/>
                        <a:pt x="4709" y="5094"/>
                        <a:pt x="4805" y="5084"/>
                      </a:cubicBezTo>
                      <a:cubicBezTo>
                        <a:pt x="4900" y="5075"/>
                        <a:pt x="4986" y="4874"/>
                        <a:pt x="4986" y="4788"/>
                      </a:cubicBezTo>
                      <a:cubicBezTo>
                        <a:pt x="4986" y="4702"/>
                        <a:pt x="5063" y="4043"/>
                        <a:pt x="5063" y="4043"/>
                      </a:cubicBezTo>
                      <a:lnTo>
                        <a:pt x="5206" y="4626"/>
                      </a:lnTo>
                      <a:cubicBezTo>
                        <a:pt x="5206" y="4626"/>
                        <a:pt x="5301" y="4731"/>
                        <a:pt x="5607" y="4759"/>
                      </a:cubicBezTo>
                      <a:cubicBezTo>
                        <a:pt x="5912" y="4788"/>
                        <a:pt x="6151" y="4635"/>
                        <a:pt x="6218" y="4483"/>
                      </a:cubicBezTo>
                      <a:cubicBezTo>
                        <a:pt x="6285" y="4330"/>
                        <a:pt x="6285" y="4292"/>
                        <a:pt x="6285" y="4292"/>
                      </a:cubicBezTo>
                      <a:cubicBezTo>
                        <a:pt x="6285" y="4292"/>
                        <a:pt x="5664" y="1924"/>
                        <a:pt x="5616" y="1714"/>
                      </a:cubicBezTo>
                      <a:cubicBezTo>
                        <a:pt x="5569" y="1505"/>
                        <a:pt x="5578" y="1505"/>
                        <a:pt x="5445" y="1352"/>
                      </a:cubicBezTo>
                      <a:cubicBezTo>
                        <a:pt x="5311" y="1199"/>
                        <a:pt x="4442" y="855"/>
                        <a:pt x="4203" y="789"/>
                      </a:cubicBezTo>
                      <a:cubicBezTo>
                        <a:pt x="3965" y="722"/>
                        <a:pt x="3506" y="655"/>
                        <a:pt x="3506" y="655"/>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32;p36"/>
                <p:cNvSpPr/>
                <p:nvPr/>
              </p:nvSpPr>
              <p:spPr>
                <a:xfrm rot="-1230717">
                  <a:off x="8558319" y="2776684"/>
                  <a:ext cx="201105" cy="559680"/>
                </a:xfrm>
                <a:custGeom>
                  <a:avLst/>
                  <a:gdLst/>
                  <a:ahLst/>
                  <a:cxnLst/>
                  <a:rect l="l" t="t" r="r" b="b"/>
                  <a:pathLst>
                    <a:path w="401" h="1116" extrusionOk="0">
                      <a:moveTo>
                        <a:pt x="401" y="0"/>
                      </a:moveTo>
                      <a:lnTo>
                        <a:pt x="0" y="1116"/>
                      </a:lnTo>
                      <a:lnTo>
                        <a:pt x="401"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33;p36"/>
                <p:cNvSpPr/>
                <p:nvPr/>
              </p:nvSpPr>
              <p:spPr>
                <a:xfrm rot="-1230717">
                  <a:off x="8701127" y="3003808"/>
                  <a:ext cx="12036" cy="273320"/>
                </a:xfrm>
                <a:custGeom>
                  <a:avLst/>
                  <a:gdLst/>
                  <a:ahLst/>
                  <a:cxnLst/>
                  <a:rect l="l" t="t" r="r" b="b"/>
                  <a:pathLst>
                    <a:path w="24" h="545" extrusionOk="0">
                      <a:moveTo>
                        <a:pt x="19" y="0"/>
                      </a:moveTo>
                      <a:cubicBezTo>
                        <a:pt x="19" y="0"/>
                        <a:pt x="38" y="287"/>
                        <a:pt x="0" y="545"/>
                      </a:cubicBezTo>
                      <a:lnTo>
                        <a:pt x="19" y="0"/>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34;p36"/>
                <p:cNvSpPr/>
                <p:nvPr/>
              </p:nvSpPr>
              <p:spPr>
                <a:xfrm rot="-1230717">
                  <a:off x="9048044" y="2755033"/>
                  <a:ext cx="14544" cy="521064"/>
                </a:xfrm>
                <a:custGeom>
                  <a:avLst/>
                  <a:gdLst/>
                  <a:ahLst/>
                  <a:cxnLst/>
                  <a:rect l="l" t="t" r="r" b="b"/>
                  <a:pathLst>
                    <a:path w="29" h="1039" extrusionOk="0">
                      <a:moveTo>
                        <a:pt x="0" y="1039"/>
                      </a:moveTo>
                      <a:lnTo>
                        <a:pt x="29" y="0"/>
                      </a:lnTo>
                      <a:lnTo>
                        <a:pt x="0" y="1039"/>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35;p36"/>
                <p:cNvSpPr/>
                <p:nvPr/>
              </p:nvSpPr>
              <p:spPr>
                <a:xfrm rot="-1230717">
                  <a:off x="8949866" y="2832600"/>
                  <a:ext cx="95788" cy="373120"/>
                </a:xfrm>
                <a:custGeom>
                  <a:avLst/>
                  <a:gdLst/>
                  <a:ahLst/>
                  <a:cxnLst/>
                  <a:rect l="l" t="t" r="r" b="b"/>
                  <a:pathLst>
                    <a:path w="191" h="744" extrusionOk="0">
                      <a:moveTo>
                        <a:pt x="191" y="744"/>
                      </a:moveTo>
                      <a:cubicBezTo>
                        <a:pt x="191" y="744"/>
                        <a:pt x="29" y="353"/>
                        <a:pt x="0" y="0"/>
                      </a:cubicBezTo>
                      <a:lnTo>
                        <a:pt x="191" y="744"/>
                      </a:lnTo>
                      <a:close/>
                    </a:path>
                  </a:pathLst>
                </a:custGeom>
                <a:no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36;p36"/>
                <p:cNvSpPr/>
                <p:nvPr/>
              </p:nvSpPr>
              <p:spPr>
                <a:xfrm rot="-1230717">
                  <a:off x="8247109" y="2202015"/>
                  <a:ext cx="345539" cy="208125"/>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rgbClr val="5BE3A8"/>
                </a:solidFill>
                <a:ln w="9525" cap="flat" cmpd="sng">
                  <a:solidFill>
                    <a:srgbClr val="000000"/>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637;p36"/>
                <p:cNvSpPr/>
                <p:nvPr/>
              </p:nvSpPr>
              <p:spPr>
                <a:xfrm rot="-1230717">
                  <a:off x="8247109" y="2202015"/>
                  <a:ext cx="345539" cy="208125"/>
                </a:xfrm>
                <a:custGeom>
                  <a:avLst/>
                  <a:gdLst/>
                  <a:ahLst/>
                  <a:cxnLst/>
                  <a:rect l="l" t="t" r="r" b="b"/>
                  <a:pathLst>
                    <a:path w="689" h="415" extrusionOk="0">
                      <a:moveTo>
                        <a:pt x="601" y="301"/>
                      </a:moveTo>
                      <a:lnTo>
                        <a:pt x="689" y="62"/>
                      </a:lnTo>
                      <a:cubicBezTo>
                        <a:pt x="336" y="166"/>
                        <a:pt x="173" y="70"/>
                        <a:pt x="106" y="0"/>
                      </a:cubicBezTo>
                      <a:lnTo>
                        <a:pt x="0" y="206"/>
                      </a:lnTo>
                      <a:cubicBezTo>
                        <a:pt x="0" y="206"/>
                        <a:pt x="0" y="359"/>
                        <a:pt x="257" y="406"/>
                      </a:cubicBezTo>
                      <a:cubicBezTo>
                        <a:pt x="515" y="454"/>
                        <a:pt x="601" y="301"/>
                        <a:pt x="601" y="301"/>
                      </a:cubicBezTo>
                      <a:close/>
                    </a:path>
                  </a:pathLst>
                </a:custGeom>
                <a:solidFill>
                  <a:schemeClr val="accent1"/>
                </a:solidFill>
                <a:ln w="9525" cap="flat" cmpd="sng">
                  <a:solidFill>
                    <a:schemeClr val="dk1"/>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3" name="Google Shape;1638;p36"/>
              <p:cNvSpPr/>
              <p:nvPr/>
            </p:nvSpPr>
            <p:spPr>
              <a:xfrm>
                <a:off x="6988288" y="2125628"/>
                <a:ext cx="61920" cy="78120"/>
              </a:xfrm>
              <a:custGeom>
                <a:avLst/>
                <a:gdLst/>
                <a:ahLst/>
                <a:cxnLst/>
                <a:rect l="l" t="t" r="r" b="b"/>
                <a:pathLst>
                  <a:path w="172" h="217" extrusionOk="0">
                    <a:moveTo>
                      <a:pt x="132" y="122"/>
                    </a:moveTo>
                    <a:cubicBezTo>
                      <a:pt x="126" y="141"/>
                      <a:pt x="115" y="159"/>
                      <a:pt x="102" y="170"/>
                    </a:cubicBezTo>
                    <a:cubicBezTo>
                      <a:pt x="95" y="175"/>
                      <a:pt x="81" y="184"/>
                      <a:pt x="66" y="179"/>
                    </a:cubicBezTo>
                    <a:cubicBezTo>
                      <a:pt x="42" y="172"/>
                      <a:pt x="30" y="134"/>
                      <a:pt x="41" y="96"/>
                    </a:cubicBezTo>
                    <a:cubicBezTo>
                      <a:pt x="51" y="61"/>
                      <a:pt x="75" y="37"/>
                      <a:pt x="98" y="37"/>
                    </a:cubicBezTo>
                    <a:cubicBezTo>
                      <a:pt x="101" y="37"/>
                      <a:pt x="104" y="37"/>
                      <a:pt x="106" y="38"/>
                    </a:cubicBezTo>
                    <a:cubicBezTo>
                      <a:pt x="131" y="45"/>
                      <a:pt x="143" y="83"/>
                      <a:pt x="132" y="122"/>
                    </a:cubicBezTo>
                    <a:moveTo>
                      <a:pt x="117" y="3"/>
                    </a:moveTo>
                    <a:cubicBezTo>
                      <a:pt x="71" y="-10"/>
                      <a:pt x="22" y="26"/>
                      <a:pt x="6" y="86"/>
                    </a:cubicBezTo>
                    <a:cubicBezTo>
                      <a:pt x="-11" y="145"/>
                      <a:pt x="11" y="202"/>
                      <a:pt x="56" y="215"/>
                    </a:cubicBezTo>
                    <a:cubicBezTo>
                      <a:pt x="62" y="216"/>
                      <a:pt x="68" y="217"/>
                      <a:pt x="75" y="217"/>
                    </a:cubicBezTo>
                    <a:cubicBezTo>
                      <a:pt x="92" y="217"/>
                      <a:pt x="109" y="211"/>
                      <a:pt x="125" y="198"/>
                    </a:cubicBezTo>
                    <a:cubicBezTo>
                      <a:pt x="144" y="182"/>
                      <a:pt x="159" y="159"/>
                      <a:pt x="167" y="132"/>
                    </a:cubicBezTo>
                    <a:cubicBezTo>
                      <a:pt x="184" y="72"/>
                      <a:pt x="162" y="15"/>
                      <a:pt x="117" y="3"/>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1639;p36"/>
              <p:cNvSpPr/>
              <p:nvPr/>
            </p:nvSpPr>
            <p:spPr>
              <a:xfrm>
                <a:off x="7082248" y="2088908"/>
                <a:ext cx="22320" cy="30240"/>
              </a:xfrm>
              <a:custGeom>
                <a:avLst/>
                <a:gdLst/>
                <a:ahLst/>
                <a:cxnLst/>
                <a:rect l="l" t="t" r="r" b="b"/>
                <a:pathLst>
                  <a:path w="62" h="84" extrusionOk="0">
                    <a:moveTo>
                      <a:pt x="31" y="84"/>
                    </a:moveTo>
                    <a:cubicBezTo>
                      <a:pt x="48" y="84"/>
                      <a:pt x="62" y="65"/>
                      <a:pt x="62" y="42"/>
                    </a:cubicBezTo>
                    <a:cubicBezTo>
                      <a:pt x="62" y="19"/>
                      <a:pt x="48" y="0"/>
                      <a:pt x="31" y="0"/>
                    </a:cubicBezTo>
                    <a:cubicBezTo>
                      <a:pt x="14" y="0"/>
                      <a:pt x="0" y="19"/>
                      <a:pt x="0" y="42"/>
                    </a:cubicBezTo>
                    <a:cubicBezTo>
                      <a:pt x="0" y="65"/>
                      <a:pt x="14" y="84"/>
                      <a:pt x="31" y="8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640;p36"/>
              <p:cNvSpPr/>
              <p:nvPr/>
            </p:nvSpPr>
            <p:spPr>
              <a:xfrm>
                <a:off x="7084048" y="2128508"/>
                <a:ext cx="21960" cy="29880"/>
              </a:xfrm>
              <a:custGeom>
                <a:avLst/>
                <a:gdLst/>
                <a:ahLst/>
                <a:cxnLst/>
                <a:rect l="l" t="t" r="r" b="b"/>
                <a:pathLst>
                  <a:path w="61" h="83" extrusionOk="0">
                    <a:moveTo>
                      <a:pt x="30" y="0"/>
                    </a:moveTo>
                    <a:cubicBezTo>
                      <a:pt x="14" y="0"/>
                      <a:pt x="0" y="19"/>
                      <a:pt x="0" y="42"/>
                    </a:cubicBezTo>
                    <a:cubicBezTo>
                      <a:pt x="0" y="64"/>
                      <a:pt x="14" y="83"/>
                      <a:pt x="30" y="83"/>
                    </a:cubicBezTo>
                    <a:cubicBezTo>
                      <a:pt x="47" y="83"/>
                      <a:pt x="61" y="64"/>
                      <a:pt x="61" y="42"/>
                    </a:cubicBezTo>
                    <a:cubicBezTo>
                      <a:pt x="61" y="19"/>
                      <a:pt x="47"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641;p36"/>
              <p:cNvSpPr/>
              <p:nvPr/>
            </p:nvSpPr>
            <p:spPr>
              <a:xfrm>
                <a:off x="7154608" y="1995667"/>
                <a:ext cx="73800" cy="274320"/>
              </a:xfrm>
              <a:custGeom>
                <a:avLst/>
                <a:gdLst/>
                <a:ahLst/>
                <a:cxnLst/>
                <a:rect l="l" t="t" r="r" b="b"/>
                <a:pathLst>
                  <a:path w="205" h="762" extrusionOk="0">
                    <a:moveTo>
                      <a:pt x="205" y="28"/>
                    </a:moveTo>
                    <a:lnTo>
                      <a:pt x="182" y="0"/>
                    </a:lnTo>
                    <a:cubicBezTo>
                      <a:pt x="178" y="3"/>
                      <a:pt x="-146" y="291"/>
                      <a:pt x="81" y="762"/>
                    </a:cubicBezTo>
                    <a:lnTo>
                      <a:pt x="114" y="746"/>
                    </a:lnTo>
                    <a:cubicBezTo>
                      <a:pt x="-101" y="301"/>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642;p36"/>
              <p:cNvSpPr/>
              <p:nvPr/>
            </p:nvSpPr>
            <p:spPr>
              <a:xfrm>
                <a:off x="7569688" y="1993508"/>
                <a:ext cx="53280" cy="275400"/>
              </a:xfrm>
              <a:custGeom>
                <a:avLst/>
                <a:gdLst/>
                <a:ahLst/>
                <a:cxnLst/>
                <a:rect l="l" t="t" r="r" b="b"/>
                <a:pathLst>
                  <a:path w="148" h="765" extrusionOk="0">
                    <a:moveTo>
                      <a:pt x="2" y="23"/>
                    </a:moveTo>
                    <a:cubicBezTo>
                      <a:pt x="4" y="26"/>
                      <a:pt x="249" y="333"/>
                      <a:pt x="0" y="746"/>
                    </a:cubicBezTo>
                    <a:lnTo>
                      <a:pt x="31" y="765"/>
                    </a:lnTo>
                    <a:cubicBezTo>
                      <a:pt x="293" y="330"/>
                      <a:pt x="33"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643;p36"/>
              <p:cNvSpPr/>
              <p:nvPr/>
            </p:nvSpPr>
            <p:spPr>
              <a:xfrm>
                <a:off x="7181968" y="2074148"/>
                <a:ext cx="121320" cy="108000"/>
              </a:xfrm>
              <a:custGeom>
                <a:avLst/>
                <a:gdLst/>
                <a:ahLst/>
                <a:cxnLst/>
                <a:rect l="l" t="t" r="r" b="b"/>
                <a:pathLst>
                  <a:path w="337" h="300" extrusionOk="0">
                    <a:moveTo>
                      <a:pt x="225" y="117"/>
                    </a:moveTo>
                    <a:cubicBezTo>
                      <a:pt x="235" y="95"/>
                      <a:pt x="245" y="73"/>
                      <a:pt x="256" y="55"/>
                    </a:cubicBezTo>
                    <a:cubicBezTo>
                      <a:pt x="263" y="42"/>
                      <a:pt x="268" y="39"/>
                      <a:pt x="268" y="38"/>
                    </a:cubicBezTo>
                    <a:cubicBezTo>
                      <a:pt x="279" y="44"/>
                      <a:pt x="294" y="90"/>
                      <a:pt x="301" y="136"/>
                    </a:cubicBezTo>
                    <a:lnTo>
                      <a:pt x="337" y="131"/>
                    </a:lnTo>
                    <a:cubicBezTo>
                      <a:pt x="332" y="95"/>
                      <a:pt x="315" y="9"/>
                      <a:pt x="275" y="2"/>
                    </a:cubicBezTo>
                    <a:cubicBezTo>
                      <a:pt x="256" y="-2"/>
                      <a:pt x="239" y="10"/>
                      <a:pt x="224" y="37"/>
                    </a:cubicBezTo>
                    <a:cubicBezTo>
                      <a:pt x="222" y="40"/>
                      <a:pt x="220" y="44"/>
                      <a:pt x="218" y="48"/>
                    </a:cubicBezTo>
                    <a:cubicBezTo>
                      <a:pt x="213" y="35"/>
                      <a:pt x="206" y="23"/>
                      <a:pt x="194" y="14"/>
                    </a:cubicBezTo>
                    <a:cubicBezTo>
                      <a:pt x="174" y="-2"/>
                      <a:pt x="156" y="-1"/>
                      <a:pt x="144" y="3"/>
                    </a:cubicBezTo>
                    <a:cubicBezTo>
                      <a:pt x="96" y="20"/>
                      <a:pt x="73" y="111"/>
                      <a:pt x="69" y="129"/>
                    </a:cubicBezTo>
                    <a:lnTo>
                      <a:pt x="105" y="137"/>
                    </a:lnTo>
                    <a:cubicBezTo>
                      <a:pt x="113" y="102"/>
                      <a:pt x="135" y="45"/>
                      <a:pt x="156" y="38"/>
                    </a:cubicBezTo>
                    <a:cubicBezTo>
                      <a:pt x="158" y="37"/>
                      <a:pt x="163" y="36"/>
                      <a:pt x="172" y="43"/>
                    </a:cubicBezTo>
                    <a:cubicBezTo>
                      <a:pt x="187" y="54"/>
                      <a:pt x="190" y="79"/>
                      <a:pt x="189" y="107"/>
                    </a:cubicBezTo>
                    <a:cubicBezTo>
                      <a:pt x="187" y="110"/>
                      <a:pt x="186" y="114"/>
                      <a:pt x="184" y="117"/>
                    </a:cubicBezTo>
                    <a:cubicBezTo>
                      <a:pt x="152" y="185"/>
                      <a:pt x="115" y="263"/>
                      <a:pt x="77" y="255"/>
                    </a:cubicBezTo>
                    <a:cubicBezTo>
                      <a:pt x="58" y="252"/>
                      <a:pt x="46" y="245"/>
                      <a:pt x="41" y="237"/>
                    </a:cubicBezTo>
                    <a:cubicBezTo>
                      <a:pt x="35" y="228"/>
                      <a:pt x="38" y="219"/>
                      <a:pt x="38" y="218"/>
                    </a:cubicBezTo>
                    <a:lnTo>
                      <a:pt x="4" y="206"/>
                    </a:lnTo>
                    <a:cubicBezTo>
                      <a:pt x="3" y="208"/>
                      <a:pt x="-5" y="231"/>
                      <a:pt x="9" y="254"/>
                    </a:cubicBezTo>
                    <a:cubicBezTo>
                      <a:pt x="19" y="273"/>
                      <a:pt x="40" y="286"/>
                      <a:pt x="70" y="291"/>
                    </a:cubicBezTo>
                    <a:cubicBezTo>
                      <a:pt x="75" y="292"/>
                      <a:pt x="79" y="293"/>
                      <a:pt x="83" y="293"/>
                    </a:cubicBezTo>
                    <a:cubicBezTo>
                      <a:pt x="120" y="293"/>
                      <a:pt x="149" y="260"/>
                      <a:pt x="174" y="217"/>
                    </a:cubicBezTo>
                    <a:cubicBezTo>
                      <a:pt x="171" y="246"/>
                      <a:pt x="173" y="269"/>
                      <a:pt x="189" y="283"/>
                    </a:cubicBezTo>
                    <a:cubicBezTo>
                      <a:pt x="202" y="294"/>
                      <a:pt x="218" y="300"/>
                      <a:pt x="237" y="300"/>
                    </a:cubicBezTo>
                    <a:cubicBezTo>
                      <a:pt x="244" y="300"/>
                      <a:pt x="252" y="299"/>
                      <a:pt x="260" y="298"/>
                    </a:cubicBezTo>
                    <a:cubicBezTo>
                      <a:pt x="292" y="290"/>
                      <a:pt x="321" y="269"/>
                      <a:pt x="331" y="246"/>
                    </a:cubicBezTo>
                    <a:lnTo>
                      <a:pt x="298" y="231"/>
                    </a:lnTo>
                    <a:cubicBezTo>
                      <a:pt x="293" y="242"/>
                      <a:pt x="274" y="257"/>
                      <a:pt x="252" y="262"/>
                    </a:cubicBezTo>
                    <a:cubicBezTo>
                      <a:pt x="242" y="264"/>
                      <a:pt x="225" y="266"/>
                      <a:pt x="213" y="255"/>
                    </a:cubicBezTo>
                    <a:cubicBezTo>
                      <a:pt x="205" y="249"/>
                      <a:pt x="213" y="203"/>
                      <a:pt x="217" y="179"/>
                    </a:cubicBezTo>
                    <a:cubicBezTo>
                      <a:pt x="220" y="158"/>
                      <a:pt x="223" y="137"/>
                      <a:pt x="225" y="1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644;p36"/>
              <p:cNvSpPr/>
              <p:nvPr/>
            </p:nvSpPr>
            <p:spPr>
              <a:xfrm>
                <a:off x="7308327" y="2155508"/>
                <a:ext cx="54720" cy="63000"/>
              </a:xfrm>
              <a:custGeom>
                <a:avLst/>
                <a:gdLst/>
                <a:ahLst/>
                <a:cxnLst/>
                <a:rect l="l" t="t" r="r" b="b"/>
                <a:pathLst>
                  <a:path w="152" h="175" extrusionOk="0">
                    <a:moveTo>
                      <a:pt x="133" y="22"/>
                    </a:moveTo>
                    <a:cubicBezTo>
                      <a:pt x="130" y="21"/>
                      <a:pt x="117" y="17"/>
                      <a:pt x="106" y="32"/>
                    </a:cubicBezTo>
                    <a:cubicBezTo>
                      <a:pt x="99" y="42"/>
                      <a:pt x="80" y="61"/>
                      <a:pt x="62" y="78"/>
                    </a:cubicBezTo>
                    <a:cubicBezTo>
                      <a:pt x="59" y="81"/>
                      <a:pt x="56" y="83"/>
                      <a:pt x="53" y="86"/>
                    </a:cubicBezTo>
                    <a:cubicBezTo>
                      <a:pt x="50" y="56"/>
                      <a:pt x="44" y="23"/>
                      <a:pt x="38" y="0"/>
                    </a:cubicBezTo>
                    <a:lnTo>
                      <a:pt x="3" y="8"/>
                    </a:lnTo>
                    <a:cubicBezTo>
                      <a:pt x="12" y="50"/>
                      <a:pt x="18" y="94"/>
                      <a:pt x="19" y="120"/>
                    </a:cubicBezTo>
                    <a:cubicBezTo>
                      <a:pt x="3" y="139"/>
                      <a:pt x="-2" y="150"/>
                      <a:pt x="2" y="161"/>
                    </a:cubicBezTo>
                    <a:cubicBezTo>
                      <a:pt x="4" y="165"/>
                      <a:pt x="9" y="175"/>
                      <a:pt x="25" y="175"/>
                    </a:cubicBezTo>
                    <a:cubicBezTo>
                      <a:pt x="33" y="175"/>
                      <a:pt x="40" y="172"/>
                      <a:pt x="46" y="165"/>
                    </a:cubicBezTo>
                    <a:cubicBezTo>
                      <a:pt x="51" y="159"/>
                      <a:pt x="54" y="148"/>
                      <a:pt x="55" y="136"/>
                    </a:cubicBezTo>
                    <a:cubicBezTo>
                      <a:pt x="65" y="126"/>
                      <a:pt x="77" y="114"/>
                      <a:pt x="87" y="105"/>
                    </a:cubicBezTo>
                    <a:cubicBezTo>
                      <a:pt x="97" y="95"/>
                      <a:pt x="107" y="86"/>
                      <a:pt x="115" y="77"/>
                    </a:cubicBezTo>
                    <a:cubicBezTo>
                      <a:pt x="116" y="100"/>
                      <a:pt x="114" y="134"/>
                      <a:pt x="112" y="164"/>
                    </a:cubicBezTo>
                    <a:lnTo>
                      <a:pt x="148" y="167"/>
                    </a:lnTo>
                    <a:cubicBezTo>
                      <a:pt x="160" y="32"/>
                      <a:pt x="145" y="26"/>
                      <a:pt x="133" y="22"/>
                    </a:cubicBezTo>
                    <a:close/>
                  </a:path>
                </a:pathLst>
              </a:custGeom>
              <a:solidFill>
                <a:schemeClr val="dk1"/>
              </a:solidFill>
              <a:ln>
                <a:noFill/>
              </a:ln>
            </p:spPr>
            <p:txBody>
              <a:bodyPr spcFirstLastPara="1" wrap="square" lIns="90000" tIns="18000" rIns="90000" bIns="18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1645;p36"/>
              <p:cNvSpPr/>
              <p:nvPr/>
            </p:nvSpPr>
            <p:spPr>
              <a:xfrm>
                <a:off x="5983888" y="2089628"/>
                <a:ext cx="153000" cy="159120"/>
              </a:xfrm>
              <a:custGeom>
                <a:avLst/>
                <a:gdLst/>
                <a:ahLst/>
                <a:cxnLst/>
                <a:rect l="l" t="t" r="r" b="b"/>
                <a:pathLst>
                  <a:path w="425" h="442" extrusionOk="0">
                    <a:moveTo>
                      <a:pt x="273" y="376"/>
                    </a:moveTo>
                    <a:cubicBezTo>
                      <a:pt x="267" y="386"/>
                      <a:pt x="263" y="390"/>
                      <a:pt x="263" y="392"/>
                    </a:cubicBezTo>
                    <a:cubicBezTo>
                      <a:pt x="259" y="389"/>
                      <a:pt x="248" y="374"/>
                      <a:pt x="237" y="319"/>
                    </a:cubicBezTo>
                    <a:cubicBezTo>
                      <a:pt x="220" y="234"/>
                      <a:pt x="220" y="83"/>
                      <a:pt x="220" y="82"/>
                    </a:cubicBezTo>
                    <a:cubicBezTo>
                      <a:pt x="220" y="73"/>
                      <a:pt x="213" y="65"/>
                      <a:pt x="204" y="64"/>
                    </a:cubicBezTo>
                    <a:cubicBezTo>
                      <a:pt x="195" y="62"/>
                      <a:pt x="186" y="68"/>
                      <a:pt x="184" y="76"/>
                    </a:cubicBezTo>
                    <a:cubicBezTo>
                      <a:pt x="183" y="79"/>
                      <a:pt x="118" y="298"/>
                      <a:pt x="72" y="374"/>
                    </a:cubicBezTo>
                    <a:cubicBezTo>
                      <a:pt x="53" y="405"/>
                      <a:pt x="43" y="406"/>
                      <a:pt x="43" y="406"/>
                    </a:cubicBezTo>
                    <a:cubicBezTo>
                      <a:pt x="41" y="405"/>
                      <a:pt x="37" y="400"/>
                      <a:pt x="35" y="395"/>
                    </a:cubicBezTo>
                    <a:lnTo>
                      <a:pt x="18" y="401"/>
                    </a:lnTo>
                    <a:lnTo>
                      <a:pt x="0" y="407"/>
                    </a:lnTo>
                    <a:cubicBezTo>
                      <a:pt x="1" y="411"/>
                      <a:pt x="12" y="439"/>
                      <a:pt x="39" y="442"/>
                    </a:cubicBezTo>
                    <a:cubicBezTo>
                      <a:pt x="40" y="442"/>
                      <a:pt x="42" y="442"/>
                      <a:pt x="43" y="442"/>
                    </a:cubicBezTo>
                    <a:cubicBezTo>
                      <a:pt x="63" y="442"/>
                      <a:pt x="83" y="426"/>
                      <a:pt x="103" y="393"/>
                    </a:cubicBezTo>
                    <a:cubicBezTo>
                      <a:pt x="131" y="348"/>
                      <a:pt x="163" y="261"/>
                      <a:pt x="186" y="190"/>
                    </a:cubicBezTo>
                    <a:cubicBezTo>
                      <a:pt x="189" y="236"/>
                      <a:pt x="193" y="287"/>
                      <a:pt x="201" y="326"/>
                    </a:cubicBezTo>
                    <a:cubicBezTo>
                      <a:pt x="214" y="393"/>
                      <a:pt x="232" y="425"/>
                      <a:pt x="258" y="429"/>
                    </a:cubicBezTo>
                    <a:cubicBezTo>
                      <a:pt x="276" y="431"/>
                      <a:pt x="292" y="419"/>
                      <a:pt x="305" y="392"/>
                    </a:cubicBezTo>
                    <a:cubicBezTo>
                      <a:pt x="336" y="331"/>
                      <a:pt x="395" y="172"/>
                      <a:pt x="425" y="6"/>
                    </a:cubicBezTo>
                    <a:lnTo>
                      <a:pt x="389" y="0"/>
                    </a:lnTo>
                    <a:cubicBezTo>
                      <a:pt x="359" y="168"/>
                      <a:pt x="298" y="326"/>
                      <a:pt x="273" y="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1646;p36"/>
              <p:cNvSpPr/>
              <p:nvPr/>
            </p:nvSpPr>
            <p:spPr>
              <a:xfrm>
                <a:off x="6152368" y="2164867"/>
                <a:ext cx="156600" cy="63720"/>
              </a:xfrm>
              <a:custGeom>
                <a:avLst/>
                <a:gdLst/>
                <a:ahLst/>
                <a:cxnLst/>
                <a:rect l="l" t="t" r="r" b="b"/>
                <a:pathLst>
                  <a:path w="435" h="177" extrusionOk="0">
                    <a:moveTo>
                      <a:pt x="423" y="66"/>
                    </a:moveTo>
                    <a:lnTo>
                      <a:pt x="390" y="52"/>
                    </a:lnTo>
                    <a:lnTo>
                      <a:pt x="390" y="51"/>
                    </a:lnTo>
                    <a:lnTo>
                      <a:pt x="388" y="51"/>
                    </a:lnTo>
                    <a:lnTo>
                      <a:pt x="266" y="0"/>
                    </a:lnTo>
                    <a:lnTo>
                      <a:pt x="252" y="34"/>
                    </a:lnTo>
                    <a:lnTo>
                      <a:pt x="293" y="51"/>
                    </a:lnTo>
                    <a:lnTo>
                      <a:pt x="0" y="51"/>
                    </a:lnTo>
                    <a:lnTo>
                      <a:pt x="0" y="88"/>
                    </a:lnTo>
                    <a:lnTo>
                      <a:pt x="351" y="88"/>
                    </a:lnTo>
                    <a:cubicBezTo>
                      <a:pt x="312" y="104"/>
                      <a:pt x="266" y="128"/>
                      <a:pt x="244" y="155"/>
                    </a:cubicBezTo>
                    <a:lnTo>
                      <a:pt x="273" y="177"/>
                    </a:lnTo>
                    <a:cubicBezTo>
                      <a:pt x="299" y="145"/>
                      <a:pt x="389" y="111"/>
                      <a:pt x="422" y="100"/>
                    </a:cubicBezTo>
                    <a:cubicBezTo>
                      <a:pt x="429" y="98"/>
                      <a:pt x="434" y="91"/>
                      <a:pt x="435" y="84"/>
                    </a:cubicBezTo>
                    <a:cubicBezTo>
                      <a:pt x="435" y="76"/>
                      <a:pt x="431" y="69"/>
                      <a:pt x="423" y="66"/>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1647;p36"/>
              <p:cNvSpPr/>
              <p:nvPr/>
            </p:nvSpPr>
            <p:spPr>
              <a:xfrm>
                <a:off x="6323368" y="2100068"/>
                <a:ext cx="116280" cy="168840"/>
              </a:xfrm>
              <a:custGeom>
                <a:avLst/>
                <a:gdLst/>
                <a:ahLst/>
                <a:cxnLst/>
                <a:rect l="l" t="t" r="r" b="b"/>
                <a:pathLst>
                  <a:path w="323" h="469" extrusionOk="0">
                    <a:moveTo>
                      <a:pt x="99" y="223"/>
                    </a:moveTo>
                    <a:cubicBezTo>
                      <a:pt x="97" y="223"/>
                      <a:pt x="96" y="223"/>
                      <a:pt x="95" y="223"/>
                    </a:cubicBezTo>
                    <a:cubicBezTo>
                      <a:pt x="90" y="224"/>
                      <a:pt x="87" y="227"/>
                      <a:pt x="84" y="230"/>
                    </a:cubicBezTo>
                    <a:lnTo>
                      <a:pt x="90" y="161"/>
                    </a:lnTo>
                    <a:cubicBezTo>
                      <a:pt x="129" y="88"/>
                      <a:pt x="172" y="39"/>
                      <a:pt x="193" y="37"/>
                    </a:cubicBezTo>
                    <a:cubicBezTo>
                      <a:pt x="195" y="37"/>
                      <a:pt x="200" y="37"/>
                      <a:pt x="205" y="48"/>
                    </a:cubicBezTo>
                    <a:cubicBezTo>
                      <a:pt x="238" y="110"/>
                      <a:pt x="222" y="140"/>
                      <a:pt x="157" y="201"/>
                    </a:cubicBezTo>
                    <a:cubicBezTo>
                      <a:pt x="133" y="223"/>
                      <a:pt x="120" y="230"/>
                      <a:pt x="115" y="232"/>
                    </a:cubicBezTo>
                    <a:cubicBezTo>
                      <a:pt x="112" y="226"/>
                      <a:pt x="105" y="223"/>
                      <a:pt x="99" y="223"/>
                    </a:cubicBezTo>
                    <a:moveTo>
                      <a:pt x="37" y="348"/>
                    </a:moveTo>
                    <a:cubicBezTo>
                      <a:pt x="36" y="326"/>
                      <a:pt x="37" y="301"/>
                      <a:pt x="44" y="274"/>
                    </a:cubicBezTo>
                    <a:lnTo>
                      <a:pt x="37" y="348"/>
                    </a:lnTo>
                    <a:moveTo>
                      <a:pt x="240" y="415"/>
                    </a:moveTo>
                    <a:cubicBezTo>
                      <a:pt x="229" y="415"/>
                      <a:pt x="219" y="410"/>
                      <a:pt x="209" y="399"/>
                    </a:cubicBezTo>
                    <a:cubicBezTo>
                      <a:pt x="176" y="363"/>
                      <a:pt x="146" y="302"/>
                      <a:pt x="129" y="265"/>
                    </a:cubicBezTo>
                    <a:cubicBezTo>
                      <a:pt x="144" y="260"/>
                      <a:pt x="161" y="247"/>
                      <a:pt x="182" y="228"/>
                    </a:cubicBezTo>
                    <a:cubicBezTo>
                      <a:pt x="244" y="169"/>
                      <a:pt x="285" y="121"/>
                      <a:pt x="238" y="31"/>
                    </a:cubicBezTo>
                    <a:cubicBezTo>
                      <a:pt x="223" y="3"/>
                      <a:pt x="202" y="0"/>
                      <a:pt x="191" y="1"/>
                    </a:cubicBezTo>
                    <a:cubicBezTo>
                      <a:pt x="161" y="3"/>
                      <a:pt x="128" y="35"/>
                      <a:pt x="98" y="79"/>
                    </a:cubicBezTo>
                    <a:lnTo>
                      <a:pt x="100" y="54"/>
                    </a:lnTo>
                    <a:lnTo>
                      <a:pt x="63" y="51"/>
                    </a:lnTo>
                    <a:lnTo>
                      <a:pt x="54" y="151"/>
                    </a:lnTo>
                    <a:cubicBezTo>
                      <a:pt x="41" y="177"/>
                      <a:pt x="30" y="203"/>
                      <a:pt x="21" y="225"/>
                    </a:cubicBezTo>
                    <a:cubicBezTo>
                      <a:pt x="-30" y="355"/>
                      <a:pt x="28" y="456"/>
                      <a:pt x="31" y="460"/>
                    </a:cubicBezTo>
                    <a:cubicBezTo>
                      <a:pt x="34" y="466"/>
                      <a:pt x="40" y="469"/>
                      <a:pt x="46" y="469"/>
                    </a:cubicBezTo>
                    <a:cubicBezTo>
                      <a:pt x="48" y="469"/>
                      <a:pt x="49" y="469"/>
                      <a:pt x="50" y="469"/>
                    </a:cubicBezTo>
                    <a:cubicBezTo>
                      <a:pt x="58" y="467"/>
                      <a:pt x="64" y="461"/>
                      <a:pt x="65" y="453"/>
                    </a:cubicBezTo>
                    <a:lnTo>
                      <a:pt x="83" y="250"/>
                    </a:lnTo>
                    <a:cubicBezTo>
                      <a:pt x="83" y="251"/>
                      <a:pt x="84" y="253"/>
                      <a:pt x="84" y="254"/>
                    </a:cubicBezTo>
                    <a:cubicBezTo>
                      <a:pt x="95" y="280"/>
                      <a:pt x="134" y="373"/>
                      <a:pt x="182" y="424"/>
                    </a:cubicBezTo>
                    <a:cubicBezTo>
                      <a:pt x="199" y="443"/>
                      <a:pt x="219" y="452"/>
                      <a:pt x="242" y="451"/>
                    </a:cubicBezTo>
                    <a:cubicBezTo>
                      <a:pt x="286" y="450"/>
                      <a:pt x="322" y="408"/>
                      <a:pt x="323" y="406"/>
                    </a:cubicBezTo>
                    <a:lnTo>
                      <a:pt x="295" y="382"/>
                    </a:lnTo>
                    <a:cubicBezTo>
                      <a:pt x="288" y="391"/>
                      <a:pt x="264" y="414"/>
                      <a:pt x="240" y="41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1648;p36"/>
              <p:cNvSpPr/>
              <p:nvPr/>
            </p:nvSpPr>
            <p:spPr>
              <a:xfrm>
                <a:off x="6568168" y="2043548"/>
                <a:ext cx="113760" cy="140760"/>
              </a:xfrm>
              <a:custGeom>
                <a:avLst/>
                <a:gdLst/>
                <a:ahLst/>
                <a:cxnLst/>
                <a:rect l="l" t="t" r="r" b="b"/>
                <a:pathLst>
                  <a:path w="316" h="391" extrusionOk="0">
                    <a:moveTo>
                      <a:pt x="234" y="354"/>
                    </a:moveTo>
                    <a:cubicBezTo>
                      <a:pt x="226" y="346"/>
                      <a:pt x="230" y="293"/>
                      <a:pt x="234" y="254"/>
                    </a:cubicBezTo>
                    <a:cubicBezTo>
                      <a:pt x="238" y="210"/>
                      <a:pt x="242" y="160"/>
                      <a:pt x="238" y="112"/>
                    </a:cubicBezTo>
                    <a:cubicBezTo>
                      <a:pt x="234" y="54"/>
                      <a:pt x="218" y="22"/>
                      <a:pt x="190" y="15"/>
                    </a:cubicBezTo>
                    <a:cubicBezTo>
                      <a:pt x="159" y="7"/>
                      <a:pt x="123" y="36"/>
                      <a:pt x="82" y="99"/>
                    </a:cubicBezTo>
                    <a:cubicBezTo>
                      <a:pt x="63" y="129"/>
                      <a:pt x="49" y="163"/>
                      <a:pt x="37" y="198"/>
                    </a:cubicBezTo>
                    <a:lnTo>
                      <a:pt x="37" y="0"/>
                    </a:lnTo>
                    <a:lnTo>
                      <a:pt x="0" y="0"/>
                    </a:lnTo>
                    <a:lnTo>
                      <a:pt x="0" y="363"/>
                    </a:lnTo>
                    <a:cubicBezTo>
                      <a:pt x="0" y="373"/>
                      <a:pt x="8" y="381"/>
                      <a:pt x="18" y="381"/>
                    </a:cubicBezTo>
                    <a:cubicBezTo>
                      <a:pt x="28" y="382"/>
                      <a:pt x="36" y="375"/>
                      <a:pt x="37" y="365"/>
                    </a:cubicBezTo>
                    <a:cubicBezTo>
                      <a:pt x="37" y="363"/>
                      <a:pt x="55" y="210"/>
                      <a:pt x="113" y="119"/>
                    </a:cubicBezTo>
                    <a:cubicBezTo>
                      <a:pt x="150" y="61"/>
                      <a:pt x="174" y="49"/>
                      <a:pt x="181" y="51"/>
                    </a:cubicBezTo>
                    <a:cubicBezTo>
                      <a:pt x="187" y="52"/>
                      <a:pt x="198" y="67"/>
                      <a:pt x="202" y="115"/>
                    </a:cubicBezTo>
                    <a:cubicBezTo>
                      <a:pt x="205" y="159"/>
                      <a:pt x="201" y="208"/>
                      <a:pt x="197" y="251"/>
                    </a:cubicBezTo>
                    <a:cubicBezTo>
                      <a:pt x="191" y="326"/>
                      <a:pt x="186" y="381"/>
                      <a:pt x="225" y="390"/>
                    </a:cubicBezTo>
                    <a:cubicBezTo>
                      <a:pt x="229" y="390"/>
                      <a:pt x="232" y="391"/>
                      <a:pt x="236" y="391"/>
                    </a:cubicBezTo>
                    <a:cubicBezTo>
                      <a:pt x="282" y="391"/>
                      <a:pt x="312" y="321"/>
                      <a:pt x="316" y="313"/>
                    </a:cubicBezTo>
                    <a:lnTo>
                      <a:pt x="282" y="299"/>
                    </a:lnTo>
                    <a:cubicBezTo>
                      <a:pt x="273" y="320"/>
                      <a:pt x="250" y="357"/>
                      <a:pt x="234" y="35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1649;p36"/>
              <p:cNvSpPr/>
              <p:nvPr/>
            </p:nvSpPr>
            <p:spPr>
              <a:xfrm>
                <a:off x="6730168" y="2062988"/>
                <a:ext cx="81360" cy="88920"/>
              </a:xfrm>
              <a:custGeom>
                <a:avLst/>
                <a:gdLst/>
                <a:ahLst/>
                <a:cxnLst/>
                <a:rect l="l" t="t" r="r" b="b"/>
                <a:pathLst>
                  <a:path w="226" h="247" extrusionOk="0">
                    <a:moveTo>
                      <a:pt x="226" y="153"/>
                    </a:moveTo>
                    <a:cubicBezTo>
                      <a:pt x="227" y="147"/>
                      <a:pt x="224" y="140"/>
                      <a:pt x="218" y="136"/>
                    </a:cubicBezTo>
                    <a:lnTo>
                      <a:pt x="21" y="0"/>
                    </a:lnTo>
                    <a:lnTo>
                      <a:pt x="1" y="31"/>
                    </a:lnTo>
                    <a:lnTo>
                      <a:pt x="169" y="147"/>
                    </a:lnTo>
                    <a:lnTo>
                      <a:pt x="0" y="213"/>
                    </a:lnTo>
                    <a:lnTo>
                      <a:pt x="13" y="247"/>
                    </a:lnTo>
                    <a:lnTo>
                      <a:pt x="215" y="168"/>
                    </a:lnTo>
                    <a:cubicBezTo>
                      <a:pt x="221" y="166"/>
                      <a:pt x="225" y="160"/>
                      <a:pt x="226" y="153"/>
                    </a:cubicBezTo>
                    <a:close/>
                  </a:path>
                </a:pathLst>
              </a:custGeom>
              <a:solidFill>
                <a:schemeClr val="dk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1650;p36"/>
              <p:cNvSpPr/>
              <p:nvPr/>
            </p:nvSpPr>
            <p:spPr>
              <a:xfrm>
                <a:off x="6737008" y="2141828"/>
                <a:ext cx="83160" cy="49320"/>
              </a:xfrm>
              <a:custGeom>
                <a:avLst/>
                <a:gdLst/>
                <a:ahLst/>
                <a:cxnLst/>
                <a:rect l="l" t="t" r="r" b="b"/>
                <a:pathLst>
                  <a:path w="231" h="137" extrusionOk="0">
                    <a:moveTo>
                      <a:pt x="0" y="113"/>
                    </a:moveTo>
                    <a:lnTo>
                      <a:pt x="27" y="137"/>
                    </a:lnTo>
                    <a:cubicBezTo>
                      <a:pt x="29" y="136"/>
                      <a:pt x="127" y="26"/>
                      <a:pt x="226" y="38"/>
                    </a:cubicBezTo>
                    <a:lnTo>
                      <a:pt x="231" y="2"/>
                    </a:lnTo>
                    <a:cubicBezTo>
                      <a:pt x="113" y="-12"/>
                      <a:pt x="5" y="108"/>
                      <a:pt x="0" y="113"/>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1651;p36"/>
              <p:cNvSpPr/>
              <p:nvPr/>
            </p:nvSpPr>
            <p:spPr>
              <a:xfrm>
                <a:off x="6863008" y="2077028"/>
                <a:ext cx="108720" cy="95760"/>
              </a:xfrm>
              <a:custGeom>
                <a:avLst/>
                <a:gdLst/>
                <a:ahLst/>
                <a:cxnLst/>
                <a:rect l="l" t="t" r="r" b="b"/>
                <a:pathLst>
                  <a:path w="302" h="266" extrusionOk="0">
                    <a:moveTo>
                      <a:pt x="241" y="205"/>
                    </a:moveTo>
                    <a:cubicBezTo>
                      <a:pt x="238" y="186"/>
                      <a:pt x="238" y="149"/>
                      <a:pt x="238" y="121"/>
                    </a:cubicBezTo>
                    <a:cubicBezTo>
                      <a:pt x="238" y="63"/>
                      <a:pt x="236" y="14"/>
                      <a:pt x="205" y="2"/>
                    </a:cubicBezTo>
                    <a:cubicBezTo>
                      <a:pt x="181" y="-6"/>
                      <a:pt x="154" y="10"/>
                      <a:pt x="114" y="57"/>
                    </a:cubicBezTo>
                    <a:cubicBezTo>
                      <a:pt x="80" y="96"/>
                      <a:pt x="56" y="133"/>
                      <a:pt x="39" y="163"/>
                    </a:cubicBezTo>
                    <a:lnTo>
                      <a:pt x="37" y="20"/>
                    </a:lnTo>
                    <a:lnTo>
                      <a:pt x="0" y="21"/>
                    </a:lnTo>
                    <a:lnTo>
                      <a:pt x="5" y="248"/>
                    </a:lnTo>
                    <a:cubicBezTo>
                      <a:pt x="5" y="257"/>
                      <a:pt x="12" y="265"/>
                      <a:pt x="21" y="266"/>
                    </a:cubicBezTo>
                    <a:cubicBezTo>
                      <a:pt x="21" y="266"/>
                      <a:pt x="22" y="266"/>
                      <a:pt x="23" y="266"/>
                    </a:cubicBezTo>
                    <a:cubicBezTo>
                      <a:pt x="31" y="266"/>
                      <a:pt x="38" y="261"/>
                      <a:pt x="40" y="253"/>
                    </a:cubicBezTo>
                    <a:cubicBezTo>
                      <a:pt x="41" y="252"/>
                      <a:pt x="63" y="172"/>
                      <a:pt x="142" y="80"/>
                    </a:cubicBezTo>
                    <a:cubicBezTo>
                      <a:pt x="179" y="37"/>
                      <a:pt x="192" y="37"/>
                      <a:pt x="191" y="36"/>
                    </a:cubicBezTo>
                    <a:cubicBezTo>
                      <a:pt x="195" y="40"/>
                      <a:pt x="202" y="55"/>
                      <a:pt x="202" y="121"/>
                    </a:cubicBezTo>
                    <a:cubicBezTo>
                      <a:pt x="202" y="198"/>
                      <a:pt x="202" y="240"/>
                      <a:pt x="230" y="248"/>
                    </a:cubicBezTo>
                    <a:cubicBezTo>
                      <a:pt x="251" y="253"/>
                      <a:pt x="270" y="235"/>
                      <a:pt x="302" y="178"/>
                    </a:cubicBezTo>
                    <a:lnTo>
                      <a:pt x="270" y="160"/>
                    </a:lnTo>
                    <a:cubicBezTo>
                      <a:pt x="256" y="185"/>
                      <a:pt x="247" y="198"/>
                      <a:pt x="241" y="2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1652;p36"/>
              <p:cNvSpPr/>
              <p:nvPr/>
            </p:nvSpPr>
            <p:spPr>
              <a:xfrm>
                <a:off x="7372408" y="2134628"/>
                <a:ext cx="54720" cy="12960"/>
              </a:xfrm>
              <a:custGeom>
                <a:avLst/>
                <a:gdLst/>
                <a:ahLst/>
                <a:cxnLst/>
                <a:rect l="l" t="t" r="r" b="b"/>
                <a:pathLst>
                  <a:path w="152" h="36" extrusionOk="0">
                    <a:moveTo>
                      <a:pt x="0" y="36"/>
                    </a:moveTo>
                    <a:lnTo>
                      <a:pt x="152" y="36"/>
                    </a:lnTo>
                    <a:lnTo>
                      <a:pt x="152" y="0"/>
                    </a:lnTo>
                    <a:lnTo>
                      <a:pt x="0" y="0"/>
                    </a:lnTo>
                    <a:lnTo>
                      <a:pt x="0" y="3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1653;p36"/>
              <p:cNvSpPr/>
              <p:nvPr/>
            </p:nvSpPr>
            <p:spPr>
              <a:xfrm>
                <a:off x="7464927" y="2078828"/>
                <a:ext cx="88200" cy="206280"/>
              </a:xfrm>
              <a:custGeom>
                <a:avLst/>
                <a:gdLst/>
                <a:ahLst/>
                <a:cxnLst/>
                <a:rect l="l" t="t" r="r" b="b"/>
                <a:pathLst>
                  <a:path w="245" h="573" extrusionOk="0">
                    <a:moveTo>
                      <a:pt x="200" y="164"/>
                    </a:moveTo>
                    <a:cubicBezTo>
                      <a:pt x="192" y="176"/>
                      <a:pt x="180" y="189"/>
                      <a:pt x="163" y="195"/>
                    </a:cubicBezTo>
                    <a:cubicBezTo>
                      <a:pt x="147" y="201"/>
                      <a:pt x="130" y="199"/>
                      <a:pt x="110" y="188"/>
                    </a:cubicBezTo>
                    <a:cubicBezTo>
                      <a:pt x="102" y="183"/>
                      <a:pt x="80" y="171"/>
                      <a:pt x="91" y="132"/>
                    </a:cubicBezTo>
                    <a:cubicBezTo>
                      <a:pt x="106" y="84"/>
                      <a:pt x="159" y="38"/>
                      <a:pt x="181" y="38"/>
                    </a:cubicBezTo>
                    <a:cubicBezTo>
                      <a:pt x="182" y="38"/>
                      <a:pt x="182" y="38"/>
                      <a:pt x="183" y="38"/>
                    </a:cubicBezTo>
                    <a:cubicBezTo>
                      <a:pt x="184" y="38"/>
                      <a:pt x="187" y="40"/>
                      <a:pt x="189" y="44"/>
                    </a:cubicBezTo>
                    <a:cubicBezTo>
                      <a:pt x="200" y="63"/>
                      <a:pt x="205" y="106"/>
                      <a:pt x="200" y="164"/>
                    </a:cubicBezTo>
                    <a:moveTo>
                      <a:pt x="220" y="25"/>
                    </a:moveTo>
                    <a:cubicBezTo>
                      <a:pt x="209" y="7"/>
                      <a:pt x="195" y="2"/>
                      <a:pt x="186" y="1"/>
                    </a:cubicBezTo>
                    <a:cubicBezTo>
                      <a:pt x="138" y="-2"/>
                      <a:pt x="73" y="66"/>
                      <a:pt x="56" y="122"/>
                    </a:cubicBezTo>
                    <a:cubicBezTo>
                      <a:pt x="43" y="164"/>
                      <a:pt x="56" y="200"/>
                      <a:pt x="92" y="220"/>
                    </a:cubicBezTo>
                    <a:cubicBezTo>
                      <a:pt x="122" y="236"/>
                      <a:pt x="150" y="239"/>
                      <a:pt x="176" y="230"/>
                    </a:cubicBezTo>
                    <a:cubicBezTo>
                      <a:pt x="182" y="228"/>
                      <a:pt x="187" y="225"/>
                      <a:pt x="192" y="222"/>
                    </a:cubicBezTo>
                    <a:cubicBezTo>
                      <a:pt x="182" y="277"/>
                      <a:pt x="165" y="340"/>
                      <a:pt x="137" y="407"/>
                    </a:cubicBezTo>
                    <a:cubicBezTo>
                      <a:pt x="83" y="534"/>
                      <a:pt x="55" y="537"/>
                      <a:pt x="54" y="537"/>
                    </a:cubicBezTo>
                    <a:cubicBezTo>
                      <a:pt x="51" y="535"/>
                      <a:pt x="36" y="515"/>
                      <a:pt x="36" y="440"/>
                    </a:cubicBezTo>
                    <a:lnTo>
                      <a:pt x="0" y="440"/>
                    </a:lnTo>
                    <a:cubicBezTo>
                      <a:pt x="0" y="522"/>
                      <a:pt x="16" y="566"/>
                      <a:pt x="47" y="572"/>
                    </a:cubicBezTo>
                    <a:cubicBezTo>
                      <a:pt x="50" y="573"/>
                      <a:pt x="52" y="573"/>
                      <a:pt x="55" y="573"/>
                    </a:cubicBezTo>
                    <a:cubicBezTo>
                      <a:pt x="79" y="573"/>
                      <a:pt x="116" y="551"/>
                      <a:pt x="170" y="421"/>
                    </a:cubicBezTo>
                    <a:cubicBezTo>
                      <a:pt x="208" y="333"/>
                      <a:pt x="228" y="247"/>
                      <a:pt x="236" y="176"/>
                    </a:cubicBezTo>
                    <a:cubicBezTo>
                      <a:pt x="242" y="166"/>
                      <a:pt x="245" y="159"/>
                      <a:pt x="245" y="158"/>
                    </a:cubicBezTo>
                    <a:lnTo>
                      <a:pt x="237" y="155"/>
                    </a:lnTo>
                    <a:cubicBezTo>
                      <a:pt x="241" y="96"/>
                      <a:pt x="235" y="50"/>
                      <a:pt x="220" y="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1654;p36"/>
              <p:cNvSpPr/>
              <p:nvPr/>
            </p:nvSpPr>
            <p:spPr>
              <a:xfrm>
                <a:off x="7652488" y="2058668"/>
                <a:ext cx="106560" cy="106560"/>
              </a:xfrm>
              <a:custGeom>
                <a:avLst/>
                <a:gdLst/>
                <a:ahLst/>
                <a:cxnLst/>
                <a:rect l="l" t="t" r="r" b="b"/>
                <a:pathLst>
                  <a:path w="296" h="296" extrusionOk="0">
                    <a:moveTo>
                      <a:pt x="69" y="204"/>
                    </a:moveTo>
                    <a:lnTo>
                      <a:pt x="296" y="29"/>
                    </a:lnTo>
                    <a:lnTo>
                      <a:pt x="274" y="0"/>
                    </a:lnTo>
                    <a:lnTo>
                      <a:pt x="7" y="206"/>
                    </a:lnTo>
                    <a:cubicBezTo>
                      <a:pt x="0" y="211"/>
                      <a:pt x="-2" y="219"/>
                      <a:pt x="1" y="227"/>
                    </a:cubicBezTo>
                    <a:cubicBezTo>
                      <a:pt x="4" y="234"/>
                      <a:pt x="11" y="239"/>
                      <a:pt x="19" y="238"/>
                    </a:cubicBezTo>
                    <a:cubicBezTo>
                      <a:pt x="20" y="238"/>
                      <a:pt x="140" y="231"/>
                      <a:pt x="182" y="296"/>
                    </a:cubicBezTo>
                    <a:lnTo>
                      <a:pt x="213" y="276"/>
                    </a:lnTo>
                    <a:cubicBezTo>
                      <a:pt x="180" y="225"/>
                      <a:pt x="115" y="209"/>
                      <a:pt x="69" y="2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1655;p36"/>
              <p:cNvSpPr/>
              <p:nvPr/>
            </p:nvSpPr>
            <p:spPr>
              <a:xfrm>
                <a:off x="7756528" y="2044628"/>
                <a:ext cx="88920" cy="133560"/>
              </a:xfrm>
              <a:custGeom>
                <a:avLst/>
                <a:gdLst/>
                <a:ahLst/>
                <a:cxnLst/>
                <a:rect l="l" t="t" r="r" b="b"/>
                <a:pathLst>
                  <a:path w="247" h="371" extrusionOk="0">
                    <a:moveTo>
                      <a:pt x="226" y="301"/>
                    </a:moveTo>
                    <a:cubicBezTo>
                      <a:pt x="183" y="330"/>
                      <a:pt x="95" y="346"/>
                      <a:pt x="56" y="323"/>
                    </a:cubicBezTo>
                    <a:cubicBezTo>
                      <a:pt x="41" y="314"/>
                      <a:pt x="34" y="300"/>
                      <a:pt x="36" y="278"/>
                    </a:cubicBezTo>
                    <a:cubicBezTo>
                      <a:pt x="42" y="212"/>
                      <a:pt x="111" y="191"/>
                      <a:pt x="147" y="184"/>
                    </a:cubicBezTo>
                    <a:cubicBezTo>
                      <a:pt x="155" y="184"/>
                      <a:pt x="163" y="183"/>
                      <a:pt x="171" y="181"/>
                    </a:cubicBezTo>
                    <a:cubicBezTo>
                      <a:pt x="180" y="178"/>
                      <a:pt x="186" y="169"/>
                      <a:pt x="185" y="160"/>
                    </a:cubicBezTo>
                    <a:cubicBezTo>
                      <a:pt x="183" y="151"/>
                      <a:pt x="175" y="144"/>
                      <a:pt x="165" y="145"/>
                    </a:cubicBezTo>
                    <a:cubicBezTo>
                      <a:pt x="159" y="145"/>
                      <a:pt x="151" y="146"/>
                      <a:pt x="143" y="147"/>
                    </a:cubicBezTo>
                    <a:cubicBezTo>
                      <a:pt x="121" y="147"/>
                      <a:pt x="102" y="138"/>
                      <a:pt x="92" y="122"/>
                    </a:cubicBezTo>
                    <a:cubicBezTo>
                      <a:pt x="81" y="103"/>
                      <a:pt x="86" y="80"/>
                      <a:pt x="106" y="57"/>
                    </a:cubicBezTo>
                    <a:cubicBezTo>
                      <a:pt x="118" y="43"/>
                      <a:pt x="130" y="36"/>
                      <a:pt x="142" y="38"/>
                    </a:cubicBezTo>
                    <a:cubicBezTo>
                      <a:pt x="168" y="39"/>
                      <a:pt x="192" y="69"/>
                      <a:pt x="199" y="81"/>
                    </a:cubicBezTo>
                    <a:lnTo>
                      <a:pt x="230" y="61"/>
                    </a:lnTo>
                    <a:cubicBezTo>
                      <a:pt x="227" y="55"/>
                      <a:pt x="193" y="5"/>
                      <a:pt x="145" y="1"/>
                    </a:cubicBezTo>
                    <a:cubicBezTo>
                      <a:pt x="121" y="-1"/>
                      <a:pt x="98" y="10"/>
                      <a:pt x="78" y="33"/>
                    </a:cubicBezTo>
                    <a:cubicBezTo>
                      <a:pt x="48" y="68"/>
                      <a:pt x="41" y="108"/>
                      <a:pt x="61" y="141"/>
                    </a:cubicBezTo>
                    <a:cubicBezTo>
                      <a:pt x="67" y="151"/>
                      <a:pt x="75" y="159"/>
                      <a:pt x="84" y="165"/>
                    </a:cubicBezTo>
                    <a:cubicBezTo>
                      <a:pt x="42" y="185"/>
                      <a:pt x="4" y="219"/>
                      <a:pt x="0" y="275"/>
                    </a:cubicBezTo>
                    <a:cubicBezTo>
                      <a:pt x="-4" y="320"/>
                      <a:pt x="18" y="343"/>
                      <a:pt x="38" y="355"/>
                    </a:cubicBezTo>
                    <a:cubicBezTo>
                      <a:pt x="57" y="366"/>
                      <a:pt x="82" y="371"/>
                      <a:pt x="108" y="371"/>
                    </a:cubicBezTo>
                    <a:cubicBezTo>
                      <a:pt x="159" y="371"/>
                      <a:pt x="215" y="353"/>
                      <a:pt x="247" y="331"/>
                    </a:cubicBezTo>
                    <a:lnTo>
                      <a:pt x="226" y="30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1656;p36"/>
              <p:cNvSpPr/>
              <p:nvPr/>
            </p:nvSpPr>
            <p:spPr>
              <a:xfrm>
                <a:off x="6083608" y="2478548"/>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1657;p36"/>
              <p:cNvSpPr/>
              <p:nvPr/>
            </p:nvSpPr>
            <p:spPr>
              <a:xfrm>
                <a:off x="6083608" y="306534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1658;p36"/>
              <p:cNvSpPr/>
              <p:nvPr/>
            </p:nvSpPr>
            <p:spPr>
              <a:xfrm>
                <a:off x="6083608" y="3275948"/>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1659;p36"/>
              <p:cNvSpPr/>
              <p:nvPr/>
            </p:nvSpPr>
            <p:spPr>
              <a:xfrm>
                <a:off x="6670048" y="2478548"/>
                <a:ext cx="11880" cy="59760"/>
              </a:xfrm>
              <a:custGeom>
                <a:avLst/>
                <a:gdLst/>
                <a:ahLst/>
                <a:cxnLst/>
                <a:rect l="l" t="t" r="r" b="b"/>
                <a:pathLst>
                  <a:path w="33" h="166" extrusionOk="0">
                    <a:moveTo>
                      <a:pt x="33" y="0"/>
                    </a:moveTo>
                    <a:lnTo>
                      <a:pt x="0" y="0"/>
                    </a:lnTo>
                    <a:lnTo>
                      <a:pt x="0" y="166"/>
                    </a:lnTo>
                    <a:lnTo>
                      <a:pt x="33" y="166"/>
                    </a:lnTo>
                    <a:lnTo>
                      <a:pt x="33" y="0"/>
                    </a:lnTo>
                    <a:close/>
                  </a:path>
                </a:pathLst>
              </a:custGeom>
              <a:solidFill>
                <a:schemeClr val="dk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1660;p36"/>
              <p:cNvSpPr/>
              <p:nvPr/>
            </p:nvSpPr>
            <p:spPr>
              <a:xfrm>
                <a:off x="6670048" y="264378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661;p36"/>
              <p:cNvSpPr/>
              <p:nvPr/>
            </p:nvSpPr>
            <p:spPr>
              <a:xfrm>
                <a:off x="6670048" y="3065348"/>
                <a:ext cx="11880" cy="105480"/>
              </a:xfrm>
              <a:custGeom>
                <a:avLst/>
                <a:gdLst/>
                <a:ahLst/>
                <a:cxnLst/>
                <a:rect l="l" t="t" r="r" b="b"/>
                <a:pathLst>
                  <a:path w="33" h="293" extrusionOk="0">
                    <a:moveTo>
                      <a:pt x="0" y="293"/>
                    </a:moveTo>
                    <a:lnTo>
                      <a:pt x="33" y="293"/>
                    </a:lnTo>
                    <a:lnTo>
                      <a:pt x="33" y="0"/>
                    </a:lnTo>
                    <a:lnTo>
                      <a:pt x="0" y="0"/>
                    </a:lnTo>
                    <a:lnTo>
                      <a:pt x="0" y="2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662;p36"/>
              <p:cNvSpPr/>
              <p:nvPr/>
            </p:nvSpPr>
            <p:spPr>
              <a:xfrm>
                <a:off x="6670048" y="3275948"/>
                <a:ext cx="11880" cy="60480"/>
              </a:xfrm>
              <a:custGeom>
                <a:avLst/>
                <a:gdLst/>
                <a:ahLst/>
                <a:cxnLst/>
                <a:rect l="l" t="t" r="r" b="b"/>
                <a:pathLst>
                  <a:path w="33" h="168" extrusionOk="0">
                    <a:moveTo>
                      <a:pt x="0" y="168"/>
                    </a:moveTo>
                    <a:lnTo>
                      <a:pt x="33" y="168"/>
                    </a:lnTo>
                    <a:lnTo>
                      <a:pt x="33"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663;p36"/>
              <p:cNvSpPr/>
              <p:nvPr/>
            </p:nvSpPr>
            <p:spPr>
              <a:xfrm>
                <a:off x="7382848" y="2304126"/>
                <a:ext cx="12240" cy="60480"/>
              </a:xfrm>
              <a:custGeom>
                <a:avLst/>
                <a:gdLst/>
                <a:ahLst/>
                <a:cxnLst/>
                <a:rect l="l" t="t" r="r" b="b"/>
                <a:pathLst>
                  <a:path w="34" h="168" extrusionOk="0">
                    <a:moveTo>
                      <a:pt x="34" y="0"/>
                    </a:moveTo>
                    <a:lnTo>
                      <a:pt x="0" y="0"/>
                    </a:lnTo>
                    <a:lnTo>
                      <a:pt x="0" y="168"/>
                    </a:lnTo>
                    <a:lnTo>
                      <a:pt x="34" y="168"/>
                    </a:lnTo>
                    <a:lnTo>
                      <a:pt x="34" y="0"/>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664;p36"/>
              <p:cNvSpPr/>
              <p:nvPr/>
            </p:nvSpPr>
            <p:spPr>
              <a:xfrm>
                <a:off x="7382848" y="3062107"/>
                <a:ext cx="12240" cy="106920"/>
              </a:xfrm>
              <a:custGeom>
                <a:avLst/>
                <a:gdLst/>
                <a:ahLst/>
                <a:cxnLst/>
                <a:rect l="l" t="t" r="r" b="b"/>
                <a:pathLst>
                  <a:path w="34" h="297" extrusionOk="0">
                    <a:moveTo>
                      <a:pt x="0" y="297"/>
                    </a:moveTo>
                    <a:lnTo>
                      <a:pt x="34" y="297"/>
                    </a:lnTo>
                    <a:lnTo>
                      <a:pt x="34" y="0"/>
                    </a:lnTo>
                    <a:lnTo>
                      <a:pt x="0" y="0"/>
                    </a:lnTo>
                    <a:lnTo>
                      <a:pt x="0" y="2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665;p36"/>
              <p:cNvSpPr/>
              <p:nvPr/>
            </p:nvSpPr>
            <p:spPr>
              <a:xfrm>
                <a:off x="7382848" y="2633708"/>
                <a:ext cx="12240" cy="107280"/>
              </a:xfrm>
              <a:custGeom>
                <a:avLst/>
                <a:gdLst/>
                <a:ahLst/>
                <a:cxnLst/>
                <a:rect l="l" t="t" r="r" b="b"/>
                <a:pathLst>
                  <a:path w="34" h="298" extrusionOk="0">
                    <a:moveTo>
                      <a:pt x="0" y="298"/>
                    </a:moveTo>
                    <a:lnTo>
                      <a:pt x="34" y="298"/>
                    </a:lnTo>
                    <a:lnTo>
                      <a:pt x="34" y="0"/>
                    </a:lnTo>
                    <a:lnTo>
                      <a:pt x="0" y="0"/>
                    </a:lnTo>
                    <a:lnTo>
                      <a:pt x="0" y="29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1666;p36"/>
              <p:cNvSpPr/>
              <p:nvPr/>
            </p:nvSpPr>
            <p:spPr>
              <a:xfrm>
                <a:off x="7382848" y="3275948"/>
                <a:ext cx="12240" cy="60480"/>
              </a:xfrm>
              <a:custGeom>
                <a:avLst/>
                <a:gdLst/>
                <a:ahLst/>
                <a:cxnLst/>
                <a:rect l="l" t="t" r="r" b="b"/>
                <a:pathLst>
                  <a:path w="34" h="168" extrusionOk="0">
                    <a:moveTo>
                      <a:pt x="0" y="168"/>
                    </a:moveTo>
                    <a:lnTo>
                      <a:pt x="34" y="168"/>
                    </a:lnTo>
                    <a:lnTo>
                      <a:pt x="34" y="0"/>
                    </a:lnTo>
                    <a:lnTo>
                      <a:pt x="0" y="0"/>
                    </a:lnTo>
                    <a:lnTo>
                      <a:pt x="0" y="168"/>
                    </a:lnTo>
                    <a:close/>
                  </a:path>
                </a:pathLst>
              </a:custGeom>
              <a:solidFill>
                <a:schemeClr val="dk1"/>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1667;p36"/>
              <p:cNvSpPr/>
              <p:nvPr/>
            </p:nvSpPr>
            <p:spPr>
              <a:xfrm>
                <a:off x="5894247" y="2420228"/>
                <a:ext cx="1917720" cy="742680"/>
              </a:xfrm>
              <a:custGeom>
                <a:avLst/>
                <a:gdLst/>
                <a:ahLst/>
                <a:cxnLst/>
                <a:rect l="l" t="t" r="r" b="b"/>
                <a:pathLst>
                  <a:path w="5327" h="2063" extrusionOk="0">
                    <a:moveTo>
                      <a:pt x="4169" y="1235"/>
                    </a:moveTo>
                    <a:lnTo>
                      <a:pt x="4169" y="1188"/>
                    </a:lnTo>
                    <a:lnTo>
                      <a:pt x="4135" y="1188"/>
                    </a:lnTo>
                    <a:lnTo>
                      <a:pt x="4135" y="1235"/>
                    </a:lnTo>
                    <a:lnTo>
                      <a:pt x="3486" y="1235"/>
                    </a:lnTo>
                    <a:cubicBezTo>
                      <a:pt x="3518" y="1153"/>
                      <a:pt x="3543" y="1058"/>
                      <a:pt x="3559" y="952"/>
                    </a:cubicBezTo>
                    <a:cubicBezTo>
                      <a:pt x="3620" y="572"/>
                      <a:pt x="3760" y="280"/>
                      <a:pt x="3944" y="153"/>
                    </a:cubicBezTo>
                    <a:cubicBezTo>
                      <a:pt x="4006" y="110"/>
                      <a:pt x="4072" y="88"/>
                      <a:pt x="4135" y="82"/>
                    </a:cubicBezTo>
                    <a:lnTo>
                      <a:pt x="4135" y="296"/>
                    </a:lnTo>
                    <a:lnTo>
                      <a:pt x="4169" y="296"/>
                    </a:lnTo>
                    <a:lnTo>
                      <a:pt x="4169" y="80"/>
                    </a:lnTo>
                    <a:cubicBezTo>
                      <a:pt x="4294" y="79"/>
                      <a:pt x="4412" y="136"/>
                      <a:pt x="4487" y="217"/>
                    </a:cubicBezTo>
                    <a:cubicBezTo>
                      <a:pt x="4612" y="353"/>
                      <a:pt x="4656" y="751"/>
                      <a:pt x="4656" y="1051"/>
                    </a:cubicBezTo>
                    <a:cubicBezTo>
                      <a:pt x="4656" y="1069"/>
                      <a:pt x="4656" y="1088"/>
                      <a:pt x="4656" y="1107"/>
                    </a:cubicBezTo>
                    <a:cubicBezTo>
                      <a:pt x="4655" y="1148"/>
                      <a:pt x="4655" y="1191"/>
                      <a:pt x="4656" y="1235"/>
                    </a:cubicBezTo>
                    <a:lnTo>
                      <a:pt x="4169" y="1235"/>
                    </a:lnTo>
                    <a:moveTo>
                      <a:pt x="3064" y="1599"/>
                    </a:moveTo>
                    <a:cubicBezTo>
                      <a:pt x="2873" y="1631"/>
                      <a:pt x="2753" y="1444"/>
                      <a:pt x="2684" y="1269"/>
                    </a:cubicBezTo>
                    <a:lnTo>
                      <a:pt x="3436" y="1269"/>
                    </a:lnTo>
                    <a:cubicBezTo>
                      <a:pt x="3352" y="1458"/>
                      <a:pt x="3225" y="1573"/>
                      <a:pt x="3064" y="1599"/>
                    </a:cubicBezTo>
                    <a:moveTo>
                      <a:pt x="2188" y="1235"/>
                    </a:moveTo>
                    <a:lnTo>
                      <a:pt x="2188" y="1207"/>
                    </a:lnTo>
                    <a:lnTo>
                      <a:pt x="2155" y="1207"/>
                    </a:lnTo>
                    <a:lnTo>
                      <a:pt x="2155" y="1235"/>
                    </a:lnTo>
                    <a:lnTo>
                      <a:pt x="1718" y="1235"/>
                    </a:lnTo>
                    <a:cubicBezTo>
                      <a:pt x="1726" y="1207"/>
                      <a:pt x="1734" y="1176"/>
                      <a:pt x="1740" y="1143"/>
                    </a:cubicBezTo>
                    <a:cubicBezTo>
                      <a:pt x="1813" y="779"/>
                      <a:pt x="1977" y="558"/>
                      <a:pt x="2178" y="552"/>
                    </a:cubicBezTo>
                    <a:cubicBezTo>
                      <a:pt x="2373" y="546"/>
                      <a:pt x="2528" y="792"/>
                      <a:pt x="2580" y="1037"/>
                    </a:cubicBezTo>
                    <a:cubicBezTo>
                      <a:pt x="2590" y="1082"/>
                      <a:pt x="2608" y="1155"/>
                      <a:pt x="2636" y="1235"/>
                    </a:cubicBezTo>
                    <a:lnTo>
                      <a:pt x="2188" y="1235"/>
                    </a:lnTo>
                    <a:moveTo>
                      <a:pt x="1298" y="1651"/>
                    </a:moveTo>
                    <a:cubicBezTo>
                      <a:pt x="1101" y="1727"/>
                      <a:pt x="1006" y="1550"/>
                      <a:pt x="989" y="1514"/>
                    </a:cubicBezTo>
                    <a:cubicBezTo>
                      <a:pt x="972" y="1478"/>
                      <a:pt x="945" y="1379"/>
                      <a:pt x="916" y="1275"/>
                    </a:cubicBezTo>
                    <a:cubicBezTo>
                      <a:pt x="916" y="1273"/>
                      <a:pt x="915" y="1271"/>
                      <a:pt x="915" y="1269"/>
                    </a:cubicBezTo>
                    <a:lnTo>
                      <a:pt x="1674" y="1269"/>
                    </a:lnTo>
                    <a:cubicBezTo>
                      <a:pt x="1589" y="1538"/>
                      <a:pt x="1447" y="1593"/>
                      <a:pt x="1298" y="1651"/>
                    </a:cubicBezTo>
                    <a:moveTo>
                      <a:pt x="559" y="1235"/>
                    </a:moveTo>
                    <a:lnTo>
                      <a:pt x="559" y="1207"/>
                    </a:lnTo>
                    <a:lnTo>
                      <a:pt x="526" y="1207"/>
                    </a:lnTo>
                    <a:lnTo>
                      <a:pt x="526" y="1235"/>
                    </a:lnTo>
                    <a:lnTo>
                      <a:pt x="274" y="1235"/>
                    </a:lnTo>
                    <a:cubicBezTo>
                      <a:pt x="321" y="1057"/>
                      <a:pt x="373" y="892"/>
                      <a:pt x="415" y="843"/>
                    </a:cubicBezTo>
                    <a:cubicBezTo>
                      <a:pt x="445" y="808"/>
                      <a:pt x="484" y="786"/>
                      <a:pt x="526" y="777"/>
                    </a:cubicBezTo>
                    <a:lnTo>
                      <a:pt x="526" y="914"/>
                    </a:lnTo>
                    <a:lnTo>
                      <a:pt x="559" y="914"/>
                    </a:lnTo>
                    <a:lnTo>
                      <a:pt x="559" y="773"/>
                    </a:lnTo>
                    <a:cubicBezTo>
                      <a:pt x="565" y="772"/>
                      <a:pt x="571" y="772"/>
                      <a:pt x="576" y="772"/>
                    </a:cubicBezTo>
                    <a:cubicBezTo>
                      <a:pt x="642" y="775"/>
                      <a:pt x="705" y="808"/>
                      <a:pt x="742" y="859"/>
                    </a:cubicBezTo>
                    <a:cubicBezTo>
                      <a:pt x="780" y="912"/>
                      <a:pt x="829" y="1083"/>
                      <a:pt x="871" y="1235"/>
                    </a:cubicBezTo>
                    <a:lnTo>
                      <a:pt x="559" y="1235"/>
                    </a:lnTo>
                    <a:moveTo>
                      <a:pt x="4691" y="1269"/>
                    </a:moveTo>
                    <a:lnTo>
                      <a:pt x="4829" y="1269"/>
                    </a:lnTo>
                    <a:lnTo>
                      <a:pt x="4829" y="1235"/>
                    </a:lnTo>
                    <a:lnTo>
                      <a:pt x="4690" y="1235"/>
                    </a:lnTo>
                    <a:cubicBezTo>
                      <a:pt x="4689" y="1192"/>
                      <a:pt x="4689" y="1149"/>
                      <a:pt x="4689" y="1107"/>
                    </a:cubicBezTo>
                    <a:cubicBezTo>
                      <a:pt x="4689" y="1088"/>
                      <a:pt x="4689" y="1069"/>
                      <a:pt x="4689" y="1051"/>
                    </a:cubicBezTo>
                    <a:cubicBezTo>
                      <a:pt x="4689" y="730"/>
                      <a:pt x="4643" y="337"/>
                      <a:pt x="4512" y="194"/>
                    </a:cubicBezTo>
                    <a:cubicBezTo>
                      <a:pt x="4466" y="145"/>
                      <a:pt x="4404" y="104"/>
                      <a:pt x="4336" y="78"/>
                    </a:cubicBezTo>
                    <a:lnTo>
                      <a:pt x="4471" y="78"/>
                    </a:lnTo>
                    <a:lnTo>
                      <a:pt x="4471" y="44"/>
                    </a:lnTo>
                    <a:lnTo>
                      <a:pt x="4169" y="44"/>
                    </a:lnTo>
                    <a:lnTo>
                      <a:pt x="4169" y="0"/>
                    </a:lnTo>
                    <a:lnTo>
                      <a:pt x="4135" y="0"/>
                    </a:lnTo>
                    <a:lnTo>
                      <a:pt x="4135" y="44"/>
                    </a:lnTo>
                    <a:lnTo>
                      <a:pt x="3879" y="44"/>
                    </a:lnTo>
                    <a:lnTo>
                      <a:pt x="3879" y="78"/>
                    </a:lnTo>
                    <a:lnTo>
                      <a:pt x="4014" y="78"/>
                    </a:lnTo>
                    <a:cubicBezTo>
                      <a:pt x="3984" y="90"/>
                      <a:pt x="3954" y="105"/>
                      <a:pt x="3925" y="125"/>
                    </a:cubicBezTo>
                    <a:cubicBezTo>
                      <a:pt x="3734" y="257"/>
                      <a:pt x="3588" y="557"/>
                      <a:pt x="3526" y="947"/>
                    </a:cubicBezTo>
                    <a:cubicBezTo>
                      <a:pt x="3509" y="1056"/>
                      <a:pt x="3483" y="1152"/>
                      <a:pt x="3450" y="1235"/>
                    </a:cubicBezTo>
                    <a:lnTo>
                      <a:pt x="2672" y="1235"/>
                    </a:lnTo>
                    <a:cubicBezTo>
                      <a:pt x="2642" y="1152"/>
                      <a:pt x="2623" y="1076"/>
                      <a:pt x="2613" y="1030"/>
                    </a:cubicBezTo>
                    <a:cubicBezTo>
                      <a:pt x="2568" y="817"/>
                      <a:pt x="2445" y="591"/>
                      <a:pt x="2271" y="534"/>
                    </a:cubicBezTo>
                    <a:cubicBezTo>
                      <a:pt x="2387" y="531"/>
                      <a:pt x="2473" y="534"/>
                      <a:pt x="2488" y="544"/>
                    </a:cubicBezTo>
                    <a:cubicBezTo>
                      <a:pt x="2487" y="543"/>
                      <a:pt x="2485" y="540"/>
                      <a:pt x="2485" y="536"/>
                    </a:cubicBezTo>
                    <a:lnTo>
                      <a:pt x="2518" y="536"/>
                    </a:lnTo>
                    <a:cubicBezTo>
                      <a:pt x="2518" y="529"/>
                      <a:pt x="2516" y="523"/>
                      <a:pt x="2511" y="519"/>
                    </a:cubicBezTo>
                    <a:cubicBezTo>
                      <a:pt x="2469" y="480"/>
                      <a:pt x="2030" y="509"/>
                      <a:pt x="1896" y="519"/>
                    </a:cubicBezTo>
                    <a:lnTo>
                      <a:pt x="1898" y="552"/>
                    </a:lnTo>
                    <a:cubicBezTo>
                      <a:pt x="1954" y="548"/>
                      <a:pt x="2012" y="545"/>
                      <a:pt x="2067" y="542"/>
                    </a:cubicBezTo>
                    <a:cubicBezTo>
                      <a:pt x="1900" y="608"/>
                      <a:pt x="1771" y="817"/>
                      <a:pt x="1707" y="1137"/>
                    </a:cubicBezTo>
                    <a:cubicBezTo>
                      <a:pt x="1700" y="1173"/>
                      <a:pt x="1692" y="1205"/>
                      <a:pt x="1683" y="1235"/>
                    </a:cubicBezTo>
                    <a:lnTo>
                      <a:pt x="906" y="1235"/>
                    </a:lnTo>
                    <a:cubicBezTo>
                      <a:pt x="861" y="1072"/>
                      <a:pt x="811" y="898"/>
                      <a:pt x="769" y="839"/>
                    </a:cubicBezTo>
                    <a:cubicBezTo>
                      <a:pt x="741" y="800"/>
                      <a:pt x="699" y="771"/>
                      <a:pt x="652" y="754"/>
                    </a:cubicBezTo>
                    <a:lnTo>
                      <a:pt x="951" y="754"/>
                    </a:lnTo>
                    <a:lnTo>
                      <a:pt x="951" y="720"/>
                    </a:lnTo>
                    <a:lnTo>
                      <a:pt x="559" y="720"/>
                    </a:lnTo>
                    <a:lnTo>
                      <a:pt x="559" y="621"/>
                    </a:lnTo>
                    <a:lnTo>
                      <a:pt x="526" y="621"/>
                    </a:lnTo>
                    <a:lnTo>
                      <a:pt x="526" y="720"/>
                    </a:lnTo>
                    <a:lnTo>
                      <a:pt x="223" y="720"/>
                    </a:lnTo>
                    <a:lnTo>
                      <a:pt x="223" y="754"/>
                    </a:lnTo>
                    <a:lnTo>
                      <a:pt x="485" y="754"/>
                    </a:lnTo>
                    <a:cubicBezTo>
                      <a:pt x="449" y="768"/>
                      <a:pt x="417" y="790"/>
                      <a:pt x="390" y="821"/>
                    </a:cubicBezTo>
                    <a:cubicBezTo>
                      <a:pt x="344" y="875"/>
                      <a:pt x="288" y="1050"/>
                      <a:pt x="240" y="1235"/>
                    </a:cubicBezTo>
                    <a:lnTo>
                      <a:pt x="0" y="1235"/>
                    </a:lnTo>
                    <a:lnTo>
                      <a:pt x="0" y="1269"/>
                    </a:lnTo>
                    <a:lnTo>
                      <a:pt x="231" y="1269"/>
                    </a:lnTo>
                    <a:cubicBezTo>
                      <a:pt x="170" y="1507"/>
                      <a:pt x="121" y="1751"/>
                      <a:pt x="117" y="1769"/>
                    </a:cubicBezTo>
                    <a:lnTo>
                      <a:pt x="150" y="1776"/>
                    </a:lnTo>
                    <a:cubicBezTo>
                      <a:pt x="151" y="1771"/>
                      <a:pt x="203" y="1514"/>
                      <a:pt x="266" y="1269"/>
                    </a:cubicBezTo>
                    <a:lnTo>
                      <a:pt x="526" y="1269"/>
                    </a:lnTo>
                    <a:lnTo>
                      <a:pt x="526" y="1499"/>
                    </a:lnTo>
                    <a:lnTo>
                      <a:pt x="559" y="1499"/>
                    </a:lnTo>
                    <a:lnTo>
                      <a:pt x="559" y="1269"/>
                    </a:lnTo>
                    <a:lnTo>
                      <a:pt x="880" y="1269"/>
                    </a:lnTo>
                    <a:cubicBezTo>
                      <a:pt x="881" y="1274"/>
                      <a:pt x="883" y="1279"/>
                      <a:pt x="884" y="1284"/>
                    </a:cubicBezTo>
                    <a:cubicBezTo>
                      <a:pt x="914" y="1394"/>
                      <a:pt x="940" y="1489"/>
                      <a:pt x="958" y="1528"/>
                    </a:cubicBezTo>
                    <a:cubicBezTo>
                      <a:pt x="988" y="1591"/>
                      <a:pt x="1040" y="1653"/>
                      <a:pt x="1110" y="1683"/>
                    </a:cubicBezTo>
                    <a:lnTo>
                      <a:pt x="912" y="1683"/>
                    </a:lnTo>
                    <a:lnTo>
                      <a:pt x="912" y="1717"/>
                    </a:lnTo>
                    <a:lnTo>
                      <a:pt x="1623" y="1717"/>
                    </a:lnTo>
                    <a:lnTo>
                      <a:pt x="1623" y="1683"/>
                    </a:lnTo>
                    <a:lnTo>
                      <a:pt x="1306" y="1683"/>
                    </a:lnTo>
                    <a:cubicBezTo>
                      <a:pt x="1308" y="1683"/>
                      <a:pt x="1309" y="1682"/>
                      <a:pt x="1310" y="1682"/>
                    </a:cubicBezTo>
                    <a:cubicBezTo>
                      <a:pt x="1462" y="1623"/>
                      <a:pt x="1619" y="1562"/>
                      <a:pt x="1709" y="1269"/>
                    </a:cubicBezTo>
                    <a:lnTo>
                      <a:pt x="2155" y="1269"/>
                    </a:lnTo>
                    <a:lnTo>
                      <a:pt x="2155" y="1499"/>
                    </a:lnTo>
                    <a:lnTo>
                      <a:pt x="2188" y="1499"/>
                    </a:lnTo>
                    <a:lnTo>
                      <a:pt x="2188" y="1269"/>
                    </a:lnTo>
                    <a:lnTo>
                      <a:pt x="2649" y="1269"/>
                    </a:lnTo>
                    <a:cubicBezTo>
                      <a:pt x="2707" y="1421"/>
                      <a:pt x="2803" y="1587"/>
                      <a:pt x="2951" y="1627"/>
                    </a:cubicBezTo>
                    <a:lnTo>
                      <a:pt x="2782" y="1627"/>
                    </a:lnTo>
                    <a:lnTo>
                      <a:pt x="2782" y="1661"/>
                    </a:lnTo>
                    <a:lnTo>
                      <a:pt x="3409" y="1661"/>
                    </a:lnTo>
                    <a:lnTo>
                      <a:pt x="3409" y="1627"/>
                    </a:lnTo>
                    <a:lnTo>
                      <a:pt x="3094" y="1627"/>
                    </a:lnTo>
                    <a:cubicBezTo>
                      <a:pt x="3259" y="1591"/>
                      <a:pt x="3388" y="1467"/>
                      <a:pt x="3472" y="1269"/>
                    </a:cubicBezTo>
                    <a:lnTo>
                      <a:pt x="4135" y="1269"/>
                    </a:lnTo>
                    <a:lnTo>
                      <a:pt x="4135" y="1485"/>
                    </a:lnTo>
                    <a:lnTo>
                      <a:pt x="4169" y="1485"/>
                    </a:lnTo>
                    <a:lnTo>
                      <a:pt x="4169" y="1269"/>
                    </a:lnTo>
                    <a:lnTo>
                      <a:pt x="4657" y="1269"/>
                    </a:lnTo>
                    <a:cubicBezTo>
                      <a:pt x="4670" y="1559"/>
                      <a:pt x="4758" y="1892"/>
                      <a:pt x="5317" y="2063"/>
                    </a:cubicBezTo>
                    <a:lnTo>
                      <a:pt x="5327" y="2031"/>
                    </a:lnTo>
                    <a:cubicBezTo>
                      <a:pt x="4787" y="1866"/>
                      <a:pt x="4703" y="1556"/>
                      <a:pt x="4691" y="12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668;p36"/>
              <p:cNvSpPr/>
              <p:nvPr/>
            </p:nvSpPr>
            <p:spPr>
              <a:xfrm>
                <a:off x="6272248" y="3071468"/>
                <a:ext cx="79560" cy="134280"/>
              </a:xfrm>
              <a:custGeom>
                <a:avLst/>
                <a:gdLst/>
                <a:ahLst/>
                <a:cxnLst/>
                <a:rect l="l" t="t" r="r" b="b"/>
                <a:pathLst>
                  <a:path w="221" h="373" extrusionOk="0">
                    <a:moveTo>
                      <a:pt x="145" y="107"/>
                    </a:moveTo>
                    <a:cubicBezTo>
                      <a:pt x="166" y="70"/>
                      <a:pt x="180" y="52"/>
                      <a:pt x="187" y="43"/>
                    </a:cubicBezTo>
                    <a:cubicBezTo>
                      <a:pt x="188" y="48"/>
                      <a:pt x="187" y="54"/>
                      <a:pt x="187" y="63"/>
                    </a:cubicBezTo>
                    <a:cubicBezTo>
                      <a:pt x="185" y="84"/>
                      <a:pt x="161" y="111"/>
                      <a:pt x="129" y="138"/>
                    </a:cubicBezTo>
                    <a:cubicBezTo>
                      <a:pt x="134" y="127"/>
                      <a:pt x="139" y="116"/>
                      <a:pt x="145" y="107"/>
                    </a:cubicBezTo>
                    <a:moveTo>
                      <a:pt x="118" y="372"/>
                    </a:moveTo>
                    <a:cubicBezTo>
                      <a:pt x="199" y="353"/>
                      <a:pt x="219" y="285"/>
                      <a:pt x="220" y="282"/>
                    </a:cubicBezTo>
                    <a:lnTo>
                      <a:pt x="187" y="273"/>
                    </a:lnTo>
                    <a:cubicBezTo>
                      <a:pt x="187" y="275"/>
                      <a:pt x="172" y="325"/>
                      <a:pt x="110" y="339"/>
                    </a:cubicBezTo>
                    <a:cubicBezTo>
                      <a:pt x="101" y="341"/>
                      <a:pt x="99" y="339"/>
                      <a:pt x="97" y="336"/>
                    </a:cubicBezTo>
                    <a:cubicBezTo>
                      <a:pt x="82" y="316"/>
                      <a:pt x="89" y="257"/>
                      <a:pt x="107" y="197"/>
                    </a:cubicBezTo>
                    <a:cubicBezTo>
                      <a:pt x="160" y="160"/>
                      <a:pt x="217" y="110"/>
                      <a:pt x="220" y="66"/>
                    </a:cubicBezTo>
                    <a:cubicBezTo>
                      <a:pt x="222" y="38"/>
                      <a:pt x="223" y="8"/>
                      <a:pt x="201" y="1"/>
                    </a:cubicBezTo>
                    <a:cubicBezTo>
                      <a:pt x="180" y="-5"/>
                      <a:pt x="159" y="16"/>
                      <a:pt x="116" y="90"/>
                    </a:cubicBezTo>
                    <a:cubicBezTo>
                      <a:pt x="102" y="113"/>
                      <a:pt x="89" y="143"/>
                      <a:pt x="78" y="176"/>
                    </a:cubicBezTo>
                    <a:cubicBezTo>
                      <a:pt x="51" y="194"/>
                      <a:pt x="23" y="211"/>
                      <a:pt x="0" y="223"/>
                    </a:cubicBezTo>
                    <a:lnTo>
                      <a:pt x="15" y="253"/>
                    </a:lnTo>
                    <a:cubicBezTo>
                      <a:pt x="21" y="250"/>
                      <a:pt x="40" y="239"/>
                      <a:pt x="65" y="225"/>
                    </a:cubicBezTo>
                    <a:cubicBezTo>
                      <a:pt x="52" y="278"/>
                      <a:pt x="51" y="329"/>
                      <a:pt x="70" y="356"/>
                    </a:cubicBezTo>
                    <a:cubicBezTo>
                      <a:pt x="78" y="367"/>
                      <a:pt x="90" y="373"/>
                      <a:pt x="105" y="373"/>
                    </a:cubicBezTo>
                    <a:cubicBezTo>
                      <a:pt x="109" y="373"/>
                      <a:pt x="113" y="373"/>
                      <a:pt x="118" y="3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669;p36"/>
              <p:cNvSpPr/>
              <p:nvPr/>
            </p:nvSpPr>
            <p:spPr>
              <a:xfrm>
                <a:off x="6364768" y="3144908"/>
                <a:ext cx="42120" cy="56880"/>
              </a:xfrm>
              <a:custGeom>
                <a:avLst/>
                <a:gdLst/>
                <a:ahLst/>
                <a:cxnLst/>
                <a:rect l="l" t="t" r="r" b="b"/>
                <a:pathLst>
                  <a:path w="117" h="158" extrusionOk="0">
                    <a:moveTo>
                      <a:pt x="9" y="152"/>
                    </a:moveTo>
                    <a:cubicBezTo>
                      <a:pt x="11" y="154"/>
                      <a:pt x="17" y="158"/>
                      <a:pt x="25" y="158"/>
                    </a:cubicBezTo>
                    <a:cubicBezTo>
                      <a:pt x="28" y="158"/>
                      <a:pt x="33" y="158"/>
                      <a:pt x="37" y="156"/>
                    </a:cubicBezTo>
                    <a:cubicBezTo>
                      <a:pt x="80" y="137"/>
                      <a:pt x="116" y="85"/>
                      <a:pt x="117" y="83"/>
                    </a:cubicBezTo>
                    <a:lnTo>
                      <a:pt x="89" y="64"/>
                    </a:lnTo>
                    <a:cubicBezTo>
                      <a:pt x="89" y="64"/>
                      <a:pt x="64" y="102"/>
                      <a:pt x="33" y="120"/>
                    </a:cubicBezTo>
                    <a:cubicBezTo>
                      <a:pt x="35" y="99"/>
                      <a:pt x="47" y="55"/>
                      <a:pt x="63" y="12"/>
                    </a:cubicBezTo>
                    <a:lnTo>
                      <a:pt x="31" y="0"/>
                    </a:lnTo>
                    <a:cubicBezTo>
                      <a:pt x="-16" y="128"/>
                      <a:pt x="3" y="146"/>
                      <a:pt x="9" y="152"/>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670;p36"/>
              <p:cNvSpPr/>
              <p:nvPr/>
            </p:nvSpPr>
            <p:spPr>
              <a:xfrm>
                <a:off x="6405808" y="3130868"/>
                <a:ext cx="103680" cy="68760"/>
              </a:xfrm>
              <a:custGeom>
                <a:avLst/>
                <a:gdLst/>
                <a:ahLst/>
                <a:cxnLst/>
                <a:rect l="l" t="t" r="r" b="b"/>
                <a:pathLst>
                  <a:path w="288" h="191" extrusionOk="0">
                    <a:moveTo>
                      <a:pt x="34" y="35"/>
                    </a:moveTo>
                    <a:lnTo>
                      <a:pt x="1" y="170"/>
                    </a:lnTo>
                    <a:cubicBezTo>
                      <a:pt x="-1" y="178"/>
                      <a:pt x="3" y="187"/>
                      <a:pt x="12" y="190"/>
                    </a:cubicBezTo>
                    <a:cubicBezTo>
                      <a:pt x="13" y="190"/>
                      <a:pt x="15" y="191"/>
                      <a:pt x="17" y="191"/>
                    </a:cubicBezTo>
                    <a:cubicBezTo>
                      <a:pt x="24" y="191"/>
                      <a:pt x="30" y="187"/>
                      <a:pt x="32" y="181"/>
                    </a:cubicBezTo>
                    <a:cubicBezTo>
                      <a:pt x="65" y="110"/>
                      <a:pt x="108" y="45"/>
                      <a:pt x="123" y="44"/>
                    </a:cubicBezTo>
                    <a:cubicBezTo>
                      <a:pt x="123" y="44"/>
                      <a:pt x="124" y="45"/>
                      <a:pt x="126" y="47"/>
                    </a:cubicBezTo>
                    <a:cubicBezTo>
                      <a:pt x="155" y="102"/>
                      <a:pt x="136" y="162"/>
                      <a:pt x="136" y="163"/>
                    </a:cubicBezTo>
                    <a:cubicBezTo>
                      <a:pt x="133" y="171"/>
                      <a:pt x="137" y="180"/>
                      <a:pt x="145" y="184"/>
                    </a:cubicBezTo>
                    <a:cubicBezTo>
                      <a:pt x="153" y="187"/>
                      <a:pt x="162" y="184"/>
                      <a:pt x="166" y="176"/>
                    </a:cubicBezTo>
                    <a:cubicBezTo>
                      <a:pt x="193" y="126"/>
                      <a:pt x="226" y="70"/>
                      <a:pt x="246" y="45"/>
                    </a:cubicBezTo>
                    <a:cubicBezTo>
                      <a:pt x="246" y="62"/>
                      <a:pt x="245" y="78"/>
                      <a:pt x="243" y="93"/>
                    </a:cubicBezTo>
                    <a:cubicBezTo>
                      <a:pt x="240" y="129"/>
                      <a:pt x="238" y="155"/>
                      <a:pt x="254" y="170"/>
                    </a:cubicBezTo>
                    <a:cubicBezTo>
                      <a:pt x="262" y="178"/>
                      <a:pt x="273" y="181"/>
                      <a:pt x="288" y="179"/>
                    </a:cubicBezTo>
                    <a:lnTo>
                      <a:pt x="284" y="146"/>
                    </a:lnTo>
                    <a:cubicBezTo>
                      <a:pt x="282" y="146"/>
                      <a:pt x="281" y="146"/>
                      <a:pt x="280" y="146"/>
                    </a:cubicBezTo>
                    <a:cubicBezTo>
                      <a:pt x="278" y="146"/>
                      <a:pt x="277" y="146"/>
                      <a:pt x="277" y="146"/>
                    </a:cubicBezTo>
                    <a:cubicBezTo>
                      <a:pt x="273" y="141"/>
                      <a:pt x="275" y="115"/>
                      <a:pt x="277" y="96"/>
                    </a:cubicBezTo>
                    <a:cubicBezTo>
                      <a:pt x="278" y="77"/>
                      <a:pt x="280" y="57"/>
                      <a:pt x="280" y="34"/>
                    </a:cubicBezTo>
                    <a:cubicBezTo>
                      <a:pt x="280" y="15"/>
                      <a:pt x="274" y="3"/>
                      <a:pt x="261" y="0"/>
                    </a:cubicBezTo>
                    <a:cubicBezTo>
                      <a:pt x="252" y="-2"/>
                      <a:pt x="233" y="-7"/>
                      <a:pt x="174" y="93"/>
                    </a:cubicBezTo>
                    <a:cubicBezTo>
                      <a:pt x="172" y="73"/>
                      <a:pt x="166" y="52"/>
                      <a:pt x="155" y="31"/>
                    </a:cubicBezTo>
                    <a:cubicBezTo>
                      <a:pt x="145" y="13"/>
                      <a:pt x="131" y="11"/>
                      <a:pt x="123" y="11"/>
                    </a:cubicBezTo>
                    <a:cubicBezTo>
                      <a:pt x="104" y="11"/>
                      <a:pt x="83" y="31"/>
                      <a:pt x="64" y="57"/>
                    </a:cubicBezTo>
                    <a:lnTo>
                      <a:pt x="67" y="44"/>
                    </a:lnTo>
                    <a:lnTo>
                      <a:pt x="34" y="35"/>
                    </a:lnTo>
                    <a:close/>
                  </a:path>
                </a:pathLst>
              </a:custGeom>
              <a:solidFill>
                <a:schemeClr val="dk1"/>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671;p36"/>
              <p:cNvSpPr/>
              <p:nvPr/>
            </p:nvSpPr>
            <p:spPr>
              <a:xfrm>
                <a:off x="6383847" y="3105668"/>
                <a:ext cx="14040" cy="12240"/>
              </a:xfrm>
              <a:custGeom>
                <a:avLst/>
                <a:gdLst/>
                <a:ahLst/>
                <a:cxnLst/>
                <a:rect l="l" t="t" r="r" b="b"/>
                <a:pathLst>
                  <a:path w="39" h="34" extrusionOk="0">
                    <a:moveTo>
                      <a:pt x="39" y="6"/>
                    </a:moveTo>
                    <a:lnTo>
                      <a:pt x="6" y="0"/>
                    </a:lnTo>
                    <a:lnTo>
                      <a:pt x="0" y="28"/>
                    </a:lnTo>
                    <a:lnTo>
                      <a:pt x="33" y="34"/>
                    </a:lnTo>
                    <a:lnTo>
                      <a:pt x="39"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672;p36"/>
              <p:cNvSpPr/>
              <p:nvPr/>
            </p:nvSpPr>
            <p:spPr>
              <a:xfrm>
                <a:off x="6301047" y="3245348"/>
                <a:ext cx="287640" cy="81000"/>
              </a:xfrm>
              <a:custGeom>
                <a:avLst/>
                <a:gdLst/>
                <a:ahLst/>
                <a:cxnLst/>
                <a:rect l="l" t="t" r="r" b="b"/>
                <a:pathLst>
                  <a:path w="799" h="225" extrusionOk="0">
                    <a:moveTo>
                      <a:pt x="682" y="192"/>
                    </a:moveTo>
                    <a:cubicBezTo>
                      <a:pt x="673" y="192"/>
                      <a:pt x="670" y="190"/>
                      <a:pt x="669" y="189"/>
                    </a:cubicBezTo>
                    <a:cubicBezTo>
                      <a:pt x="660" y="180"/>
                      <a:pt x="660" y="151"/>
                      <a:pt x="660" y="127"/>
                    </a:cubicBezTo>
                    <a:cubicBezTo>
                      <a:pt x="660" y="96"/>
                      <a:pt x="661" y="65"/>
                      <a:pt x="647" y="43"/>
                    </a:cubicBezTo>
                    <a:cubicBezTo>
                      <a:pt x="641" y="33"/>
                      <a:pt x="632" y="27"/>
                      <a:pt x="621" y="28"/>
                    </a:cubicBezTo>
                    <a:cubicBezTo>
                      <a:pt x="601" y="29"/>
                      <a:pt x="576" y="55"/>
                      <a:pt x="552" y="88"/>
                    </a:cubicBezTo>
                    <a:cubicBezTo>
                      <a:pt x="551" y="85"/>
                      <a:pt x="548" y="83"/>
                      <a:pt x="545" y="82"/>
                    </a:cubicBezTo>
                    <a:cubicBezTo>
                      <a:pt x="538" y="78"/>
                      <a:pt x="529" y="80"/>
                      <a:pt x="524" y="87"/>
                    </a:cubicBezTo>
                    <a:cubicBezTo>
                      <a:pt x="504" y="114"/>
                      <a:pt x="438" y="191"/>
                      <a:pt x="398" y="176"/>
                    </a:cubicBezTo>
                    <a:cubicBezTo>
                      <a:pt x="360" y="162"/>
                      <a:pt x="377" y="75"/>
                      <a:pt x="386" y="45"/>
                    </a:cubicBezTo>
                    <a:cubicBezTo>
                      <a:pt x="388" y="37"/>
                      <a:pt x="384" y="28"/>
                      <a:pt x="376" y="25"/>
                    </a:cubicBezTo>
                    <a:cubicBezTo>
                      <a:pt x="368" y="22"/>
                      <a:pt x="359" y="25"/>
                      <a:pt x="355" y="33"/>
                    </a:cubicBezTo>
                    <a:cubicBezTo>
                      <a:pt x="331" y="81"/>
                      <a:pt x="283" y="152"/>
                      <a:pt x="254" y="158"/>
                    </a:cubicBezTo>
                    <a:cubicBezTo>
                      <a:pt x="251" y="159"/>
                      <a:pt x="249" y="159"/>
                      <a:pt x="248" y="160"/>
                    </a:cubicBezTo>
                    <a:cubicBezTo>
                      <a:pt x="245" y="151"/>
                      <a:pt x="252" y="121"/>
                      <a:pt x="257" y="98"/>
                    </a:cubicBezTo>
                    <a:cubicBezTo>
                      <a:pt x="261" y="80"/>
                      <a:pt x="266" y="59"/>
                      <a:pt x="269" y="37"/>
                    </a:cubicBezTo>
                    <a:cubicBezTo>
                      <a:pt x="270" y="30"/>
                      <a:pt x="273" y="8"/>
                      <a:pt x="255" y="2"/>
                    </a:cubicBezTo>
                    <a:cubicBezTo>
                      <a:pt x="245" y="-2"/>
                      <a:pt x="229" y="-8"/>
                      <a:pt x="162" y="96"/>
                    </a:cubicBezTo>
                    <a:cubicBezTo>
                      <a:pt x="163" y="82"/>
                      <a:pt x="165" y="67"/>
                      <a:pt x="168" y="48"/>
                    </a:cubicBezTo>
                    <a:cubicBezTo>
                      <a:pt x="171" y="30"/>
                      <a:pt x="166" y="18"/>
                      <a:pt x="154" y="13"/>
                    </a:cubicBezTo>
                    <a:cubicBezTo>
                      <a:pt x="147" y="10"/>
                      <a:pt x="133" y="4"/>
                      <a:pt x="87" y="54"/>
                    </a:cubicBezTo>
                    <a:lnTo>
                      <a:pt x="105" y="14"/>
                    </a:lnTo>
                    <a:lnTo>
                      <a:pt x="75" y="0"/>
                    </a:lnTo>
                    <a:lnTo>
                      <a:pt x="2" y="162"/>
                    </a:lnTo>
                    <a:cubicBezTo>
                      <a:pt x="-2" y="170"/>
                      <a:pt x="1" y="179"/>
                      <a:pt x="9" y="184"/>
                    </a:cubicBezTo>
                    <a:cubicBezTo>
                      <a:pt x="16" y="188"/>
                      <a:pt x="26" y="186"/>
                      <a:pt x="31" y="179"/>
                    </a:cubicBezTo>
                    <a:cubicBezTo>
                      <a:pt x="66" y="131"/>
                      <a:pt x="109" y="77"/>
                      <a:pt x="133" y="55"/>
                    </a:cubicBezTo>
                    <a:cubicBezTo>
                      <a:pt x="124" y="126"/>
                      <a:pt x="123" y="162"/>
                      <a:pt x="123" y="164"/>
                    </a:cubicBezTo>
                    <a:cubicBezTo>
                      <a:pt x="123" y="171"/>
                      <a:pt x="128" y="178"/>
                      <a:pt x="136" y="180"/>
                    </a:cubicBezTo>
                    <a:cubicBezTo>
                      <a:pt x="143" y="182"/>
                      <a:pt x="151" y="179"/>
                      <a:pt x="155" y="172"/>
                    </a:cubicBezTo>
                    <a:cubicBezTo>
                      <a:pt x="180" y="130"/>
                      <a:pt x="211" y="83"/>
                      <a:pt x="232" y="56"/>
                    </a:cubicBezTo>
                    <a:cubicBezTo>
                      <a:pt x="229" y="68"/>
                      <a:pt x="227" y="80"/>
                      <a:pt x="224" y="91"/>
                    </a:cubicBezTo>
                    <a:cubicBezTo>
                      <a:pt x="214" y="135"/>
                      <a:pt x="207" y="166"/>
                      <a:pt x="224" y="184"/>
                    </a:cubicBezTo>
                    <a:cubicBezTo>
                      <a:pt x="233" y="192"/>
                      <a:pt x="245" y="195"/>
                      <a:pt x="261" y="191"/>
                    </a:cubicBezTo>
                    <a:cubicBezTo>
                      <a:pt x="289" y="185"/>
                      <a:pt x="318" y="154"/>
                      <a:pt x="340" y="122"/>
                    </a:cubicBezTo>
                    <a:cubicBezTo>
                      <a:pt x="341" y="158"/>
                      <a:pt x="351" y="194"/>
                      <a:pt x="386" y="207"/>
                    </a:cubicBezTo>
                    <a:cubicBezTo>
                      <a:pt x="423" y="221"/>
                      <a:pt x="463" y="197"/>
                      <a:pt x="494" y="170"/>
                    </a:cubicBezTo>
                    <a:lnTo>
                      <a:pt x="483" y="203"/>
                    </a:lnTo>
                    <a:cubicBezTo>
                      <a:pt x="480" y="211"/>
                      <a:pt x="484" y="220"/>
                      <a:pt x="492" y="224"/>
                    </a:cubicBezTo>
                    <a:cubicBezTo>
                      <a:pt x="500" y="227"/>
                      <a:pt x="509" y="224"/>
                      <a:pt x="513" y="216"/>
                    </a:cubicBezTo>
                    <a:cubicBezTo>
                      <a:pt x="553" y="141"/>
                      <a:pt x="601" y="72"/>
                      <a:pt x="620" y="63"/>
                    </a:cubicBezTo>
                    <a:cubicBezTo>
                      <a:pt x="627" y="77"/>
                      <a:pt x="627" y="103"/>
                      <a:pt x="627" y="126"/>
                    </a:cubicBezTo>
                    <a:cubicBezTo>
                      <a:pt x="626" y="162"/>
                      <a:pt x="626" y="195"/>
                      <a:pt x="646" y="213"/>
                    </a:cubicBezTo>
                    <a:cubicBezTo>
                      <a:pt x="654" y="221"/>
                      <a:pt x="665" y="225"/>
                      <a:pt x="679" y="225"/>
                    </a:cubicBezTo>
                    <a:cubicBezTo>
                      <a:pt x="681" y="225"/>
                      <a:pt x="683" y="225"/>
                      <a:pt x="685" y="225"/>
                    </a:cubicBezTo>
                    <a:cubicBezTo>
                      <a:pt x="756" y="219"/>
                      <a:pt x="798" y="190"/>
                      <a:pt x="799" y="189"/>
                    </a:cubicBezTo>
                    <a:lnTo>
                      <a:pt x="780" y="161"/>
                    </a:lnTo>
                    <a:cubicBezTo>
                      <a:pt x="779" y="161"/>
                      <a:pt x="743" y="187"/>
                      <a:pt x="682" y="192"/>
                    </a:cubicBez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673;p36"/>
              <p:cNvSpPr/>
              <p:nvPr/>
            </p:nvSpPr>
            <p:spPr>
              <a:xfrm>
                <a:off x="6442168" y="3223748"/>
                <a:ext cx="12240" cy="16200"/>
              </a:xfrm>
              <a:custGeom>
                <a:avLst/>
                <a:gdLst/>
                <a:ahLst/>
                <a:cxnLst/>
                <a:rect l="l" t="t" r="r" b="b"/>
                <a:pathLst>
                  <a:path w="34" h="45" extrusionOk="0">
                    <a:moveTo>
                      <a:pt x="0" y="45"/>
                    </a:moveTo>
                    <a:lnTo>
                      <a:pt x="34" y="45"/>
                    </a:lnTo>
                    <a:lnTo>
                      <a:pt x="34" y="0"/>
                    </a:lnTo>
                    <a:lnTo>
                      <a:pt x="0" y="0"/>
                    </a:lnTo>
                    <a:lnTo>
                      <a:pt x="0" y="45"/>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674;p36"/>
              <p:cNvSpPr/>
              <p:nvPr/>
            </p:nvSpPr>
            <p:spPr>
              <a:xfrm>
                <a:off x="6915568" y="3061028"/>
                <a:ext cx="62640" cy="119880"/>
              </a:xfrm>
              <a:custGeom>
                <a:avLst/>
                <a:gdLst/>
                <a:ahLst/>
                <a:cxnLst/>
                <a:rect l="l" t="t" r="r" b="b"/>
                <a:pathLst>
                  <a:path w="174" h="333" extrusionOk="0">
                    <a:moveTo>
                      <a:pt x="128" y="71"/>
                    </a:moveTo>
                    <a:cubicBezTo>
                      <a:pt x="133" y="59"/>
                      <a:pt x="136" y="51"/>
                      <a:pt x="139" y="45"/>
                    </a:cubicBezTo>
                    <a:cubicBezTo>
                      <a:pt x="140" y="50"/>
                      <a:pt x="141" y="57"/>
                      <a:pt x="141" y="65"/>
                    </a:cubicBezTo>
                    <a:cubicBezTo>
                      <a:pt x="141" y="77"/>
                      <a:pt x="129" y="94"/>
                      <a:pt x="112" y="112"/>
                    </a:cubicBezTo>
                    <a:cubicBezTo>
                      <a:pt x="118" y="97"/>
                      <a:pt x="124" y="83"/>
                      <a:pt x="128" y="71"/>
                    </a:cubicBezTo>
                    <a:moveTo>
                      <a:pt x="32" y="303"/>
                    </a:moveTo>
                    <a:cubicBezTo>
                      <a:pt x="38" y="316"/>
                      <a:pt x="49" y="324"/>
                      <a:pt x="64" y="328"/>
                    </a:cubicBezTo>
                    <a:cubicBezTo>
                      <a:pt x="78" y="332"/>
                      <a:pt x="91" y="333"/>
                      <a:pt x="102" y="333"/>
                    </a:cubicBezTo>
                    <a:cubicBezTo>
                      <a:pt x="151" y="333"/>
                      <a:pt x="166" y="304"/>
                      <a:pt x="167" y="302"/>
                    </a:cubicBezTo>
                    <a:lnTo>
                      <a:pt x="137" y="287"/>
                    </a:lnTo>
                    <a:cubicBezTo>
                      <a:pt x="136" y="288"/>
                      <a:pt x="123" y="308"/>
                      <a:pt x="72" y="296"/>
                    </a:cubicBezTo>
                    <a:cubicBezTo>
                      <a:pt x="66" y="294"/>
                      <a:pt x="63" y="291"/>
                      <a:pt x="62" y="288"/>
                    </a:cubicBezTo>
                    <a:cubicBezTo>
                      <a:pt x="53" y="270"/>
                      <a:pt x="66" y="226"/>
                      <a:pt x="83" y="183"/>
                    </a:cubicBezTo>
                    <a:cubicBezTo>
                      <a:pt x="128" y="148"/>
                      <a:pt x="174" y="101"/>
                      <a:pt x="174" y="65"/>
                    </a:cubicBezTo>
                    <a:cubicBezTo>
                      <a:pt x="174" y="25"/>
                      <a:pt x="165" y="3"/>
                      <a:pt x="147" y="0"/>
                    </a:cubicBezTo>
                    <a:cubicBezTo>
                      <a:pt x="123" y="-4"/>
                      <a:pt x="108" y="28"/>
                      <a:pt x="97" y="60"/>
                    </a:cubicBezTo>
                    <a:cubicBezTo>
                      <a:pt x="91" y="76"/>
                      <a:pt x="83" y="95"/>
                      <a:pt x="74" y="116"/>
                    </a:cubicBezTo>
                    <a:cubicBezTo>
                      <a:pt x="68" y="131"/>
                      <a:pt x="61" y="146"/>
                      <a:pt x="55" y="161"/>
                    </a:cubicBezTo>
                    <a:cubicBezTo>
                      <a:pt x="31" y="179"/>
                      <a:pt x="8" y="193"/>
                      <a:pt x="0" y="194"/>
                    </a:cubicBezTo>
                    <a:lnTo>
                      <a:pt x="1" y="228"/>
                    </a:lnTo>
                    <a:cubicBezTo>
                      <a:pt x="8" y="228"/>
                      <a:pt x="20" y="223"/>
                      <a:pt x="36" y="214"/>
                    </a:cubicBezTo>
                    <a:cubicBezTo>
                      <a:pt x="25" y="250"/>
                      <a:pt x="21" y="281"/>
                      <a:pt x="32"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675;p36"/>
              <p:cNvSpPr/>
              <p:nvPr/>
            </p:nvSpPr>
            <p:spPr>
              <a:xfrm>
                <a:off x="6980727" y="3103148"/>
                <a:ext cx="51840" cy="60120"/>
              </a:xfrm>
              <a:custGeom>
                <a:avLst/>
                <a:gdLst/>
                <a:ahLst/>
                <a:cxnLst/>
                <a:rect l="l" t="t" r="r" b="b"/>
                <a:pathLst>
                  <a:path w="144" h="167" extrusionOk="0">
                    <a:moveTo>
                      <a:pt x="75" y="122"/>
                    </a:moveTo>
                    <a:cubicBezTo>
                      <a:pt x="67" y="132"/>
                      <a:pt x="53" y="136"/>
                      <a:pt x="44" y="132"/>
                    </a:cubicBezTo>
                    <a:cubicBezTo>
                      <a:pt x="35" y="126"/>
                      <a:pt x="29" y="106"/>
                      <a:pt x="43" y="66"/>
                    </a:cubicBezTo>
                    <a:cubicBezTo>
                      <a:pt x="47" y="55"/>
                      <a:pt x="55" y="36"/>
                      <a:pt x="67" y="34"/>
                    </a:cubicBezTo>
                    <a:cubicBezTo>
                      <a:pt x="68" y="33"/>
                      <a:pt x="69" y="33"/>
                      <a:pt x="70" y="33"/>
                    </a:cubicBezTo>
                    <a:cubicBezTo>
                      <a:pt x="82" y="33"/>
                      <a:pt x="99" y="48"/>
                      <a:pt x="109" y="59"/>
                    </a:cubicBezTo>
                    <a:cubicBezTo>
                      <a:pt x="104" y="72"/>
                      <a:pt x="94" y="100"/>
                      <a:pt x="75" y="122"/>
                    </a:cubicBezTo>
                    <a:moveTo>
                      <a:pt x="62" y="0"/>
                    </a:moveTo>
                    <a:cubicBezTo>
                      <a:pt x="40" y="4"/>
                      <a:pt x="22" y="22"/>
                      <a:pt x="11" y="55"/>
                    </a:cubicBezTo>
                    <a:cubicBezTo>
                      <a:pt x="-15" y="127"/>
                      <a:pt x="14" y="153"/>
                      <a:pt x="28" y="161"/>
                    </a:cubicBezTo>
                    <a:cubicBezTo>
                      <a:pt x="35" y="165"/>
                      <a:pt x="44" y="167"/>
                      <a:pt x="53" y="167"/>
                    </a:cubicBezTo>
                    <a:cubicBezTo>
                      <a:pt x="71" y="167"/>
                      <a:pt x="89" y="159"/>
                      <a:pt x="101" y="144"/>
                    </a:cubicBezTo>
                    <a:cubicBezTo>
                      <a:pt x="131" y="108"/>
                      <a:pt x="143" y="61"/>
                      <a:pt x="144" y="59"/>
                    </a:cubicBezTo>
                    <a:cubicBezTo>
                      <a:pt x="145" y="54"/>
                      <a:pt x="144" y="49"/>
                      <a:pt x="141" y="45"/>
                    </a:cubicBezTo>
                    <a:cubicBezTo>
                      <a:pt x="137" y="40"/>
                      <a:pt x="102" y="-6"/>
                      <a:pt x="62" y="0"/>
                    </a:cubicBez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676;p36"/>
              <p:cNvSpPr/>
              <p:nvPr/>
            </p:nvSpPr>
            <p:spPr>
              <a:xfrm>
                <a:off x="7067127" y="3062828"/>
                <a:ext cx="63000" cy="96120"/>
              </a:xfrm>
              <a:custGeom>
                <a:avLst/>
                <a:gdLst/>
                <a:ahLst/>
                <a:cxnLst/>
                <a:rect l="l" t="t" r="r" b="b"/>
                <a:pathLst>
                  <a:path w="175" h="267" extrusionOk="0">
                    <a:moveTo>
                      <a:pt x="32" y="267"/>
                    </a:moveTo>
                    <a:lnTo>
                      <a:pt x="54" y="189"/>
                    </a:lnTo>
                    <a:lnTo>
                      <a:pt x="110" y="256"/>
                    </a:lnTo>
                    <a:lnTo>
                      <a:pt x="136" y="235"/>
                    </a:lnTo>
                    <a:lnTo>
                      <a:pt x="70" y="155"/>
                    </a:lnTo>
                    <a:lnTo>
                      <a:pt x="175" y="98"/>
                    </a:lnTo>
                    <a:lnTo>
                      <a:pt x="159" y="68"/>
                    </a:lnTo>
                    <a:lnTo>
                      <a:pt x="76" y="114"/>
                    </a:lnTo>
                    <a:lnTo>
                      <a:pt x="105" y="9"/>
                    </a:lnTo>
                    <a:lnTo>
                      <a:pt x="73" y="0"/>
                    </a:lnTo>
                    <a:lnTo>
                      <a:pt x="34" y="137"/>
                    </a:lnTo>
                    <a:cubicBezTo>
                      <a:pt x="31" y="140"/>
                      <a:pt x="28" y="143"/>
                      <a:pt x="28" y="147"/>
                    </a:cubicBezTo>
                    <a:cubicBezTo>
                      <a:pt x="27" y="150"/>
                      <a:pt x="28" y="153"/>
                      <a:pt x="29" y="156"/>
                    </a:cubicBezTo>
                    <a:lnTo>
                      <a:pt x="0" y="257"/>
                    </a:lnTo>
                    <a:lnTo>
                      <a:pt x="32" y="26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677;p36"/>
              <p:cNvSpPr/>
              <p:nvPr/>
            </p:nvSpPr>
            <p:spPr>
              <a:xfrm>
                <a:off x="7135527" y="3151028"/>
                <a:ext cx="18720" cy="20160"/>
              </a:xfrm>
              <a:custGeom>
                <a:avLst/>
                <a:gdLst/>
                <a:ahLst/>
                <a:cxnLst/>
                <a:rect l="l" t="t" r="r" b="b"/>
                <a:pathLst>
                  <a:path w="52" h="56" extrusionOk="0">
                    <a:moveTo>
                      <a:pt x="52" y="28"/>
                    </a:moveTo>
                    <a:cubicBezTo>
                      <a:pt x="52" y="13"/>
                      <a:pt x="40" y="0"/>
                      <a:pt x="26" y="0"/>
                    </a:cubicBezTo>
                    <a:cubicBezTo>
                      <a:pt x="11" y="0"/>
                      <a:pt x="0" y="13"/>
                      <a:pt x="0" y="28"/>
                    </a:cubicBezTo>
                    <a:cubicBezTo>
                      <a:pt x="0" y="44"/>
                      <a:pt x="11" y="56"/>
                      <a:pt x="26" y="56"/>
                    </a:cubicBezTo>
                    <a:cubicBezTo>
                      <a:pt x="40" y="56"/>
                      <a:pt x="52" y="44"/>
                      <a:pt x="52" y="2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1678;p36"/>
              <p:cNvSpPr/>
              <p:nvPr/>
            </p:nvSpPr>
            <p:spPr>
              <a:xfrm>
                <a:off x="6917727" y="3226628"/>
                <a:ext cx="101880" cy="76320"/>
              </a:xfrm>
              <a:custGeom>
                <a:avLst/>
                <a:gdLst/>
                <a:ahLst/>
                <a:cxnLst/>
                <a:rect l="l" t="t" r="r" b="b"/>
                <a:pathLst>
                  <a:path w="283" h="212" extrusionOk="0">
                    <a:moveTo>
                      <a:pt x="36" y="171"/>
                    </a:moveTo>
                    <a:cubicBezTo>
                      <a:pt x="39" y="162"/>
                      <a:pt x="44" y="150"/>
                      <a:pt x="52" y="137"/>
                    </a:cubicBezTo>
                    <a:cubicBezTo>
                      <a:pt x="48" y="151"/>
                      <a:pt x="43" y="163"/>
                      <a:pt x="36" y="171"/>
                    </a:cubicBezTo>
                    <a:moveTo>
                      <a:pt x="232" y="3"/>
                    </a:moveTo>
                    <a:cubicBezTo>
                      <a:pt x="196" y="-1"/>
                      <a:pt x="172" y="44"/>
                      <a:pt x="157" y="94"/>
                    </a:cubicBezTo>
                    <a:cubicBezTo>
                      <a:pt x="152" y="76"/>
                      <a:pt x="146" y="58"/>
                      <a:pt x="138" y="44"/>
                    </a:cubicBezTo>
                    <a:cubicBezTo>
                      <a:pt x="130" y="33"/>
                      <a:pt x="115" y="24"/>
                      <a:pt x="94" y="35"/>
                    </a:cubicBezTo>
                    <a:cubicBezTo>
                      <a:pt x="92" y="36"/>
                      <a:pt x="91" y="37"/>
                      <a:pt x="89" y="38"/>
                    </a:cubicBezTo>
                    <a:cubicBezTo>
                      <a:pt x="87" y="21"/>
                      <a:pt x="85" y="7"/>
                      <a:pt x="84" y="0"/>
                    </a:cubicBezTo>
                    <a:lnTo>
                      <a:pt x="51" y="6"/>
                    </a:lnTo>
                    <a:cubicBezTo>
                      <a:pt x="54" y="25"/>
                      <a:pt x="56" y="48"/>
                      <a:pt x="57" y="70"/>
                    </a:cubicBezTo>
                    <a:cubicBezTo>
                      <a:pt x="24" y="110"/>
                      <a:pt x="-9" y="172"/>
                      <a:pt x="3" y="197"/>
                    </a:cubicBezTo>
                    <a:cubicBezTo>
                      <a:pt x="6" y="205"/>
                      <a:pt x="14" y="212"/>
                      <a:pt x="26" y="212"/>
                    </a:cubicBezTo>
                    <a:cubicBezTo>
                      <a:pt x="30" y="212"/>
                      <a:pt x="34" y="211"/>
                      <a:pt x="40" y="209"/>
                    </a:cubicBezTo>
                    <a:cubicBezTo>
                      <a:pt x="82" y="194"/>
                      <a:pt x="91" y="134"/>
                      <a:pt x="91" y="81"/>
                    </a:cubicBezTo>
                    <a:cubicBezTo>
                      <a:pt x="100" y="71"/>
                      <a:pt x="107" y="66"/>
                      <a:pt x="110" y="65"/>
                    </a:cubicBezTo>
                    <a:cubicBezTo>
                      <a:pt x="130" y="99"/>
                      <a:pt x="135" y="169"/>
                      <a:pt x="135" y="193"/>
                    </a:cubicBezTo>
                    <a:cubicBezTo>
                      <a:pt x="135" y="202"/>
                      <a:pt x="141" y="209"/>
                      <a:pt x="150" y="210"/>
                    </a:cubicBezTo>
                    <a:cubicBezTo>
                      <a:pt x="159" y="211"/>
                      <a:pt x="167" y="205"/>
                      <a:pt x="168" y="196"/>
                    </a:cubicBezTo>
                    <a:cubicBezTo>
                      <a:pt x="181" y="112"/>
                      <a:pt x="209" y="34"/>
                      <a:pt x="228" y="36"/>
                    </a:cubicBezTo>
                    <a:cubicBezTo>
                      <a:pt x="245" y="38"/>
                      <a:pt x="254" y="111"/>
                      <a:pt x="247" y="186"/>
                    </a:cubicBezTo>
                    <a:lnTo>
                      <a:pt x="280" y="189"/>
                    </a:lnTo>
                    <a:cubicBezTo>
                      <a:pt x="284" y="147"/>
                      <a:pt x="294" y="10"/>
                      <a:pt x="232" y="3"/>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4" name="Google Shape;1679;p36"/>
              <p:cNvSpPr/>
              <p:nvPr/>
            </p:nvSpPr>
            <p:spPr>
              <a:xfrm>
                <a:off x="7032568" y="3232388"/>
                <a:ext cx="51840" cy="70200"/>
              </a:xfrm>
              <a:custGeom>
                <a:avLst/>
                <a:gdLst/>
                <a:ahLst/>
                <a:cxnLst/>
                <a:rect l="l" t="t" r="r" b="b"/>
                <a:pathLst>
                  <a:path w="144" h="195" extrusionOk="0">
                    <a:moveTo>
                      <a:pt x="67" y="161"/>
                    </a:moveTo>
                    <a:cubicBezTo>
                      <a:pt x="62" y="162"/>
                      <a:pt x="55" y="162"/>
                      <a:pt x="45" y="153"/>
                    </a:cubicBezTo>
                    <a:cubicBezTo>
                      <a:pt x="13" y="125"/>
                      <a:pt x="58" y="45"/>
                      <a:pt x="76" y="19"/>
                    </a:cubicBezTo>
                    <a:lnTo>
                      <a:pt x="48" y="0"/>
                    </a:lnTo>
                    <a:cubicBezTo>
                      <a:pt x="39" y="12"/>
                      <a:pt x="-37" y="125"/>
                      <a:pt x="23" y="179"/>
                    </a:cubicBezTo>
                    <a:cubicBezTo>
                      <a:pt x="37" y="192"/>
                      <a:pt x="52" y="195"/>
                      <a:pt x="63" y="195"/>
                    </a:cubicBezTo>
                    <a:cubicBezTo>
                      <a:pt x="67" y="195"/>
                      <a:pt x="70" y="195"/>
                      <a:pt x="73" y="194"/>
                    </a:cubicBezTo>
                    <a:cubicBezTo>
                      <a:pt x="114" y="187"/>
                      <a:pt x="141" y="135"/>
                      <a:pt x="144" y="129"/>
                    </a:cubicBezTo>
                    <a:lnTo>
                      <a:pt x="114" y="114"/>
                    </a:lnTo>
                    <a:cubicBezTo>
                      <a:pt x="108" y="125"/>
                      <a:pt x="88" y="157"/>
                      <a:pt x="67" y="161"/>
                    </a:cubicBezTo>
                    <a:close/>
                  </a:path>
                </a:pathLst>
              </a:custGeom>
              <a:solidFill>
                <a:schemeClr val="dk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5" name="Google Shape;1680;p36"/>
              <p:cNvSpPr/>
              <p:nvPr/>
            </p:nvSpPr>
            <p:spPr>
              <a:xfrm>
                <a:off x="7055968" y="3197828"/>
                <a:ext cx="19800" cy="21240"/>
              </a:xfrm>
              <a:custGeom>
                <a:avLst/>
                <a:gdLst/>
                <a:ahLst/>
                <a:cxnLst/>
                <a:rect l="l" t="t" r="r" b="b"/>
                <a:pathLst>
                  <a:path w="55" h="59" extrusionOk="0">
                    <a:moveTo>
                      <a:pt x="0" y="40"/>
                    </a:moveTo>
                    <a:lnTo>
                      <a:pt x="27" y="59"/>
                    </a:lnTo>
                    <a:lnTo>
                      <a:pt x="55" y="20"/>
                    </a:lnTo>
                    <a:lnTo>
                      <a:pt x="28" y="0"/>
                    </a:lnTo>
                    <a:lnTo>
                      <a:pt x="0" y="4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 name="Google Shape;1681;p36"/>
              <p:cNvSpPr/>
              <p:nvPr/>
            </p:nvSpPr>
            <p:spPr>
              <a:xfrm>
                <a:off x="7090888" y="3221588"/>
                <a:ext cx="95760" cy="74520"/>
              </a:xfrm>
              <a:custGeom>
                <a:avLst/>
                <a:gdLst/>
                <a:ahLst/>
                <a:cxnLst/>
                <a:rect l="l" t="t" r="r" b="b"/>
                <a:pathLst>
                  <a:path w="266" h="207" extrusionOk="0">
                    <a:moveTo>
                      <a:pt x="187" y="151"/>
                    </a:moveTo>
                    <a:cubicBezTo>
                      <a:pt x="177" y="150"/>
                      <a:pt x="174" y="119"/>
                      <a:pt x="172" y="99"/>
                    </a:cubicBezTo>
                    <a:cubicBezTo>
                      <a:pt x="168" y="65"/>
                      <a:pt x="163" y="27"/>
                      <a:pt x="132" y="23"/>
                    </a:cubicBezTo>
                    <a:cubicBezTo>
                      <a:pt x="108" y="19"/>
                      <a:pt x="82" y="46"/>
                      <a:pt x="60" y="82"/>
                    </a:cubicBezTo>
                    <a:cubicBezTo>
                      <a:pt x="61" y="69"/>
                      <a:pt x="62" y="56"/>
                      <a:pt x="62" y="45"/>
                    </a:cubicBezTo>
                    <a:cubicBezTo>
                      <a:pt x="62" y="36"/>
                      <a:pt x="62" y="11"/>
                      <a:pt x="42" y="2"/>
                    </a:cubicBezTo>
                    <a:cubicBezTo>
                      <a:pt x="23" y="-6"/>
                      <a:pt x="4" y="13"/>
                      <a:pt x="0" y="16"/>
                    </a:cubicBezTo>
                    <a:lnTo>
                      <a:pt x="24" y="40"/>
                    </a:lnTo>
                    <a:cubicBezTo>
                      <a:pt x="25" y="39"/>
                      <a:pt x="26" y="38"/>
                      <a:pt x="28" y="36"/>
                    </a:cubicBezTo>
                    <a:cubicBezTo>
                      <a:pt x="28" y="38"/>
                      <a:pt x="29" y="41"/>
                      <a:pt x="29" y="45"/>
                    </a:cubicBezTo>
                    <a:cubicBezTo>
                      <a:pt x="29" y="93"/>
                      <a:pt x="7" y="186"/>
                      <a:pt x="7" y="187"/>
                    </a:cubicBezTo>
                    <a:cubicBezTo>
                      <a:pt x="5" y="195"/>
                      <a:pt x="9" y="204"/>
                      <a:pt x="18" y="206"/>
                    </a:cubicBezTo>
                    <a:cubicBezTo>
                      <a:pt x="19" y="207"/>
                      <a:pt x="21" y="207"/>
                      <a:pt x="23" y="207"/>
                    </a:cubicBezTo>
                    <a:cubicBezTo>
                      <a:pt x="30" y="207"/>
                      <a:pt x="36" y="203"/>
                      <a:pt x="38" y="197"/>
                    </a:cubicBezTo>
                    <a:cubicBezTo>
                      <a:pt x="69" y="125"/>
                      <a:pt x="112" y="57"/>
                      <a:pt x="127" y="56"/>
                    </a:cubicBezTo>
                    <a:cubicBezTo>
                      <a:pt x="133" y="57"/>
                      <a:pt x="137" y="90"/>
                      <a:pt x="138" y="102"/>
                    </a:cubicBezTo>
                    <a:cubicBezTo>
                      <a:pt x="142" y="137"/>
                      <a:pt x="147" y="180"/>
                      <a:pt x="183" y="185"/>
                    </a:cubicBezTo>
                    <a:cubicBezTo>
                      <a:pt x="237" y="191"/>
                      <a:pt x="264" y="158"/>
                      <a:pt x="266" y="156"/>
                    </a:cubicBezTo>
                    <a:lnTo>
                      <a:pt x="239" y="135"/>
                    </a:lnTo>
                    <a:cubicBezTo>
                      <a:pt x="239" y="135"/>
                      <a:pt x="222" y="156"/>
                      <a:pt x="187" y="151"/>
                    </a:cubicBezTo>
                    <a:close/>
                  </a:path>
                </a:pathLst>
              </a:custGeom>
              <a:solidFill>
                <a:schemeClr val="dk1"/>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 name="Google Shape;1682;p36"/>
              <p:cNvSpPr/>
              <p:nvPr/>
            </p:nvSpPr>
            <p:spPr>
              <a:xfrm rot="133222">
                <a:off x="6276288" y="3555258"/>
                <a:ext cx="79560" cy="110520"/>
              </a:xfrm>
              <a:custGeom>
                <a:avLst/>
                <a:gdLst/>
                <a:ahLst/>
                <a:cxnLst/>
                <a:rect l="l" t="t" r="r" b="b"/>
                <a:pathLst>
                  <a:path w="221" h="307" extrusionOk="0">
                    <a:moveTo>
                      <a:pt x="116" y="163"/>
                    </a:moveTo>
                    <a:cubicBezTo>
                      <a:pt x="100" y="255"/>
                      <a:pt x="96" y="289"/>
                      <a:pt x="115" y="302"/>
                    </a:cubicBezTo>
                    <a:cubicBezTo>
                      <a:pt x="117" y="304"/>
                      <a:pt x="122" y="307"/>
                      <a:pt x="129" y="307"/>
                    </a:cubicBezTo>
                    <a:cubicBezTo>
                      <a:pt x="133" y="307"/>
                      <a:pt x="137" y="306"/>
                      <a:pt x="142" y="304"/>
                    </a:cubicBezTo>
                    <a:cubicBezTo>
                      <a:pt x="190" y="279"/>
                      <a:pt x="220" y="232"/>
                      <a:pt x="221" y="230"/>
                    </a:cubicBezTo>
                    <a:lnTo>
                      <a:pt x="193" y="213"/>
                    </a:lnTo>
                    <a:cubicBezTo>
                      <a:pt x="193" y="213"/>
                      <a:pt x="171" y="247"/>
                      <a:pt x="136" y="268"/>
                    </a:cubicBezTo>
                    <a:cubicBezTo>
                      <a:pt x="136" y="247"/>
                      <a:pt x="144" y="201"/>
                      <a:pt x="149" y="169"/>
                    </a:cubicBezTo>
                    <a:cubicBezTo>
                      <a:pt x="160" y="108"/>
                      <a:pt x="170" y="49"/>
                      <a:pt x="162" y="21"/>
                    </a:cubicBezTo>
                    <a:cubicBezTo>
                      <a:pt x="156" y="3"/>
                      <a:pt x="144" y="1"/>
                      <a:pt x="139" y="0"/>
                    </a:cubicBezTo>
                    <a:cubicBezTo>
                      <a:pt x="130" y="0"/>
                      <a:pt x="106" y="-2"/>
                      <a:pt x="41" y="123"/>
                    </a:cubicBezTo>
                    <a:lnTo>
                      <a:pt x="50" y="16"/>
                    </a:lnTo>
                    <a:lnTo>
                      <a:pt x="17" y="13"/>
                    </a:lnTo>
                    <a:lnTo>
                      <a:pt x="0" y="209"/>
                    </a:lnTo>
                    <a:cubicBezTo>
                      <a:pt x="-1" y="217"/>
                      <a:pt x="5" y="224"/>
                      <a:pt x="12" y="227"/>
                    </a:cubicBezTo>
                    <a:cubicBezTo>
                      <a:pt x="20" y="228"/>
                      <a:pt x="29" y="225"/>
                      <a:pt x="32" y="217"/>
                    </a:cubicBezTo>
                    <a:cubicBezTo>
                      <a:pt x="65" y="146"/>
                      <a:pt x="109" y="67"/>
                      <a:pt x="131" y="41"/>
                    </a:cubicBezTo>
                    <a:cubicBezTo>
                      <a:pt x="133" y="68"/>
                      <a:pt x="124" y="120"/>
                      <a:pt x="116" y="1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8" name="Google Shape;1683;p36"/>
              <p:cNvSpPr/>
              <p:nvPr/>
            </p:nvSpPr>
            <p:spPr>
              <a:xfrm rot="133222">
                <a:off x="6301351" y="3538899"/>
                <a:ext cx="279360" cy="248040"/>
              </a:xfrm>
              <a:custGeom>
                <a:avLst/>
                <a:gdLst/>
                <a:ahLst/>
                <a:cxnLst/>
                <a:rect l="l" t="t" r="r" b="b"/>
                <a:pathLst>
                  <a:path w="776" h="689" extrusionOk="0">
                    <a:moveTo>
                      <a:pt x="673" y="39"/>
                    </a:moveTo>
                    <a:cubicBezTo>
                      <a:pt x="643" y="45"/>
                      <a:pt x="607" y="51"/>
                      <a:pt x="561" y="57"/>
                    </a:cubicBezTo>
                    <a:cubicBezTo>
                      <a:pt x="452" y="69"/>
                      <a:pt x="381" y="37"/>
                      <a:pt x="334" y="15"/>
                    </a:cubicBezTo>
                    <a:cubicBezTo>
                      <a:pt x="320" y="9"/>
                      <a:pt x="309" y="4"/>
                      <a:pt x="299" y="1"/>
                    </a:cubicBezTo>
                    <a:cubicBezTo>
                      <a:pt x="283" y="-3"/>
                      <a:pt x="272" y="1"/>
                      <a:pt x="266" y="6"/>
                    </a:cubicBezTo>
                    <a:cubicBezTo>
                      <a:pt x="238" y="27"/>
                      <a:pt x="238" y="88"/>
                      <a:pt x="238" y="253"/>
                    </a:cubicBezTo>
                    <a:cubicBezTo>
                      <a:pt x="238" y="385"/>
                      <a:pt x="149" y="555"/>
                      <a:pt x="106" y="627"/>
                    </a:cubicBezTo>
                    <a:cubicBezTo>
                      <a:pt x="99" y="593"/>
                      <a:pt x="90" y="542"/>
                      <a:pt x="87" y="498"/>
                    </a:cubicBezTo>
                    <a:cubicBezTo>
                      <a:pt x="85" y="466"/>
                      <a:pt x="75" y="445"/>
                      <a:pt x="56" y="435"/>
                    </a:cubicBezTo>
                    <a:cubicBezTo>
                      <a:pt x="31" y="422"/>
                      <a:pt x="3" y="438"/>
                      <a:pt x="0" y="440"/>
                    </a:cubicBezTo>
                    <a:lnTo>
                      <a:pt x="18" y="468"/>
                    </a:lnTo>
                    <a:cubicBezTo>
                      <a:pt x="20" y="467"/>
                      <a:pt x="33" y="461"/>
                      <a:pt x="41" y="465"/>
                    </a:cubicBezTo>
                    <a:cubicBezTo>
                      <a:pt x="48" y="469"/>
                      <a:pt x="52" y="481"/>
                      <a:pt x="54" y="500"/>
                    </a:cubicBezTo>
                    <a:cubicBezTo>
                      <a:pt x="59" y="579"/>
                      <a:pt x="81" y="672"/>
                      <a:pt x="82" y="676"/>
                    </a:cubicBezTo>
                    <a:cubicBezTo>
                      <a:pt x="84" y="683"/>
                      <a:pt x="89" y="688"/>
                      <a:pt x="96" y="689"/>
                    </a:cubicBezTo>
                    <a:cubicBezTo>
                      <a:pt x="97" y="689"/>
                      <a:pt x="98" y="689"/>
                      <a:pt x="98" y="689"/>
                    </a:cubicBezTo>
                    <a:cubicBezTo>
                      <a:pt x="104" y="689"/>
                      <a:pt x="109" y="686"/>
                      <a:pt x="113" y="681"/>
                    </a:cubicBezTo>
                    <a:cubicBezTo>
                      <a:pt x="119" y="672"/>
                      <a:pt x="272" y="435"/>
                      <a:pt x="272" y="253"/>
                    </a:cubicBezTo>
                    <a:cubicBezTo>
                      <a:pt x="272" y="139"/>
                      <a:pt x="272" y="42"/>
                      <a:pt x="286" y="33"/>
                    </a:cubicBezTo>
                    <a:cubicBezTo>
                      <a:pt x="286" y="33"/>
                      <a:pt x="287" y="33"/>
                      <a:pt x="290" y="34"/>
                    </a:cubicBezTo>
                    <a:cubicBezTo>
                      <a:pt x="297" y="36"/>
                      <a:pt x="308" y="40"/>
                      <a:pt x="320" y="46"/>
                    </a:cubicBezTo>
                    <a:cubicBezTo>
                      <a:pt x="368" y="68"/>
                      <a:pt x="447" y="104"/>
                      <a:pt x="565" y="90"/>
                    </a:cubicBezTo>
                    <a:cubicBezTo>
                      <a:pt x="612" y="85"/>
                      <a:pt x="649" y="78"/>
                      <a:pt x="679" y="72"/>
                    </a:cubicBezTo>
                    <a:cubicBezTo>
                      <a:pt x="707" y="67"/>
                      <a:pt x="737" y="61"/>
                      <a:pt x="742" y="63"/>
                    </a:cubicBezTo>
                    <a:cubicBezTo>
                      <a:pt x="742" y="63"/>
                      <a:pt x="743" y="65"/>
                      <a:pt x="742" y="72"/>
                    </a:cubicBezTo>
                    <a:cubicBezTo>
                      <a:pt x="737" y="121"/>
                      <a:pt x="726" y="187"/>
                      <a:pt x="726" y="188"/>
                    </a:cubicBezTo>
                    <a:lnTo>
                      <a:pt x="759" y="194"/>
                    </a:lnTo>
                    <a:cubicBezTo>
                      <a:pt x="759" y="193"/>
                      <a:pt x="770" y="125"/>
                      <a:pt x="776" y="75"/>
                    </a:cubicBezTo>
                    <a:cubicBezTo>
                      <a:pt x="776" y="69"/>
                      <a:pt x="778" y="51"/>
                      <a:pt x="766" y="40"/>
                    </a:cubicBezTo>
                    <a:cubicBezTo>
                      <a:pt x="749" y="24"/>
                      <a:pt x="724" y="29"/>
                      <a:pt x="673"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9" name="Google Shape;1684;p36"/>
              <p:cNvSpPr/>
              <p:nvPr/>
            </p:nvSpPr>
            <p:spPr>
              <a:xfrm rot="133222">
                <a:off x="6413633" y="3593429"/>
                <a:ext cx="82080" cy="141480"/>
              </a:xfrm>
              <a:custGeom>
                <a:avLst/>
                <a:gdLst/>
                <a:ahLst/>
                <a:cxnLst/>
                <a:rect l="l" t="t" r="r" b="b"/>
                <a:pathLst>
                  <a:path w="228" h="393" extrusionOk="0">
                    <a:moveTo>
                      <a:pt x="153" y="209"/>
                    </a:moveTo>
                    <a:lnTo>
                      <a:pt x="46" y="213"/>
                    </a:lnTo>
                    <a:cubicBezTo>
                      <a:pt x="53" y="198"/>
                      <a:pt x="64" y="175"/>
                      <a:pt x="76" y="142"/>
                    </a:cubicBezTo>
                    <a:cubicBezTo>
                      <a:pt x="105" y="68"/>
                      <a:pt x="111" y="6"/>
                      <a:pt x="111" y="3"/>
                    </a:cubicBezTo>
                    <a:lnTo>
                      <a:pt x="78" y="0"/>
                    </a:lnTo>
                    <a:cubicBezTo>
                      <a:pt x="78" y="1"/>
                      <a:pt x="72" y="61"/>
                      <a:pt x="45" y="130"/>
                    </a:cubicBezTo>
                    <a:cubicBezTo>
                      <a:pt x="19" y="199"/>
                      <a:pt x="3" y="221"/>
                      <a:pt x="3" y="221"/>
                    </a:cubicBezTo>
                    <a:cubicBezTo>
                      <a:pt x="-1" y="226"/>
                      <a:pt x="-2" y="233"/>
                      <a:pt x="1" y="239"/>
                    </a:cubicBezTo>
                    <a:cubicBezTo>
                      <a:pt x="4" y="245"/>
                      <a:pt x="10" y="248"/>
                      <a:pt x="16" y="248"/>
                    </a:cubicBezTo>
                    <a:lnTo>
                      <a:pt x="17" y="248"/>
                    </a:lnTo>
                    <a:lnTo>
                      <a:pt x="143" y="243"/>
                    </a:lnTo>
                    <a:lnTo>
                      <a:pt x="101" y="383"/>
                    </a:lnTo>
                    <a:lnTo>
                      <a:pt x="133" y="393"/>
                    </a:lnTo>
                    <a:lnTo>
                      <a:pt x="228" y="79"/>
                    </a:lnTo>
                    <a:lnTo>
                      <a:pt x="196" y="70"/>
                    </a:lnTo>
                    <a:lnTo>
                      <a:pt x="153" y="20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 name="Google Shape;1685;p36"/>
              <p:cNvSpPr/>
              <p:nvPr/>
            </p:nvSpPr>
            <p:spPr>
              <a:xfrm rot="133222">
                <a:off x="6639543" y="3534816"/>
                <a:ext cx="433080" cy="245880"/>
              </a:xfrm>
              <a:custGeom>
                <a:avLst/>
                <a:gdLst/>
                <a:ahLst/>
                <a:cxnLst/>
                <a:rect l="l" t="t" r="r" b="b"/>
                <a:pathLst>
                  <a:path w="1203" h="683" extrusionOk="0">
                    <a:moveTo>
                      <a:pt x="1170" y="4"/>
                    </a:moveTo>
                    <a:cubicBezTo>
                      <a:pt x="1155" y="-5"/>
                      <a:pt x="1133" y="2"/>
                      <a:pt x="1089" y="15"/>
                    </a:cubicBezTo>
                    <a:cubicBezTo>
                      <a:pt x="1036" y="31"/>
                      <a:pt x="956" y="54"/>
                      <a:pt x="874" y="51"/>
                    </a:cubicBezTo>
                    <a:cubicBezTo>
                      <a:pt x="724" y="45"/>
                      <a:pt x="284" y="51"/>
                      <a:pt x="280" y="51"/>
                    </a:cubicBezTo>
                    <a:cubicBezTo>
                      <a:pt x="272" y="51"/>
                      <a:pt x="265" y="57"/>
                      <a:pt x="264" y="64"/>
                    </a:cubicBezTo>
                    <a:cubicBezTo>
                      <a:pt x="263" y="69"/>
                      <a:pt x="152" y="556"/>
                      <a:pt x="108" y="642"/>
                    </a:cubicBezTo>
                    <a:cubicBezTo>
                      <a:pt x="107" y="645"/>
                      <a:pt x="106" y="646"/>
                      <a:pt x="105" y="647"/>
                    </a:cubicBezTo>
                    <a:cubicBezTo>
                      <a:pt x="87" y="630"/>
                      <a:pt x="55" y="529"/>
                      <a:pt x="33" y="417"/>
                    </a:cubicBezTo>
                    <a:lnTo>
                      <a:pt x="0" y="424"/>
                    </a:lnTo>
                    <a:cubicBezTo>
                      <a:pt x="19" y="518"/>
                      <a:pt x="56" y="676"/>
                      <a:pt x="102" y="682"/>
                    </a:cubicBezTo>
                    <a:cubicBezTo>
                      <a:pt x="104" y="683"/>
                      <a:pt x="105" y="683"/>
                      <a:pt x="106" y="683"/>
                    </a:cubicBezTo>
                    <a:cubicBezTo>
                      <a:pt x="116" y="683"/>
                      <a:pt x="128" y="678"/>
                      <a:pt x="138" y="657"/>
                    </a:cubicBezTo>
                    <a:cubicBezTo>
                      <a:pt x="180" y="574"/>
                      <a:pt x="275" y="164"/>
                      <a:pt x="293" y="84"/>
                    </a:cubicBezTo>
                    <a:cubicBezTo>
                      <a:pt x="368" y="84"/>
                      <a:pt x="738" y="80"/>
                      <a:pt x="873" y="85"/>
                    </a:cubicBezTo>
                    <a:cubicBezTo>
                      <a:pt x="961" y="88"/>
                      <a:pt x="1044" y="63"/>
                      <a:pt x="1098" y="47"/>
                    </a:cubicBezTo>
                    <a:cubicBezTo>
                      <a:pt x="1118" y="42"/>
                      <a:pt x="1139" y="35"/>
                      <a:pt x="1150" y="34"/>
                    </a:cubicBezTo>
                    <a:cubicBezTo>
                      <a:pt x="1156" y="65"/>
                      <a:pt x="1170" y="120"/>
                      <a:pt x="1171" y="122"/>
                    </a:cubicBezTo>
                    <a:lnTo>
                      <a:pt x="1203" y="114"/>
                    </a:lnTo>
                    <a:cubicBezTo>
                      <a:pt x="1203" y="113"/>
                      <a:pt x="1186" y="47"/>
                      <a:pt x="1181" y="20"/>
                    </a:cubicBezTo>
                    <a:cubicBezTo>
                      <a:pt x="1180" y="13"/>
                      <a:pt x="1176" y="8"/>
                      <a:pt x="117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 name="Google Shape;1686;p36"/>
              <p:cNvSpPr/>
              <p:nvPr/>
            </p:nvSpPr>
            <p:spPr>
              <a:xfrm rot="133222">
                <a:off x="7095438" y="3504388"/>
                <a:ext cx="54720" cy="87120"/>
              </a:xfrm>
              <a:custGeom>
                <a:avLst/>
                <a:gdLst/>
                <a:ahLst/>
                <a:cxnLst/>
                <a:rect l="l" t="t" r="r" b="b"/>
                <a:pathLst>
                  <a:path w="152" h="242" extrusionOk="0">
                    <a:moveTo>
                      <a:pt x="118" y="219"/>
                    </a:moveTo>
                    <a:lnTo>
                      <a:pt x="151" y="221"/>
                    </a:lnTo>
                    <a:cubicBezTo>
                      <a:pt x="151" y="216"/>
                      <a:pt x="157" y="99"/>
                      <a:pt x="134" y="25"/>
                    </a:cubicBezTo>
                    <a:cubicBezTo>
                      <a:pt x="127" y="4"/>
                      <a:pt x="115" y="0"/>
                      <a:pt x="107" y="0"/>
                    </a:cubicBezTo>
                    <a:cubicBezTo>
                      <a:pt x="99" y="1"/>
                      <a:pt x="81" y="0"/>
                      <a:pt x="47" y="83"/>
                    </a:cubicBezTo>
                    <a:lnTo>
                      <a:pt x="50" y="48"/>
                    </a:lnTo>
                    <a:lnTo>
                      <a:pt x="17" y="45"/>
                    </a:lnTo>
                    <a:lnTo>
                      <a:pt x="0" y="224"/>
                    </a:lnTo>
                    <a:cubicBezTo>
                      <a:pt x="-1" y="233"/>
                      <a:pt x="5" y="240"/>
                      <a:pt x="14" y="242"/>
                    </a:cubicBezTo>
                    <a:cubicBezTo>
                      <a:pt x="15" y="242"/>
                      <a:pt x="16" y="242"/>
                      <a:pt x="17" y="242"/>
                    </a:cubicBezTo>
                    <a:cubicBezTo>
                      <a:pt x="24" y="242"/>
                      <a:pt x="31" y="238"/>
                      <a:pt x="33" y="230"/>
                    </a:cubicBezTo>
                    <a:cubicBezTo>
                      <a:pt x="55" y="156"/>
                      <a:pt x="85" y="71"/>
                      <a:pt x="104" y="42"/>
                    </a:cubicBezTo>
                    <a:cubicBezTo>
                      <a:pt x="122" y="112"/>
                      <a:pt x="118" y="218"/>
                      <a:pt x="118" y="219"/>
                    </a:cubicBezTo>
                    <a:close/>
                  </a:path>
                </a:pathLst>
              </a:custGeom>
              <a:solidFill>
                <a:schemeClr val="dk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 name="Google Shape;1687;p36"/>
              <p:cNvSpPr/>
              <p:nvPr/>
            </p:nvSpPr>
            <p:spPr>
              <a:xfrm rot="133222">
                <a:off x="6903142" y="3587109"/>
                <a:ext cx="97920" cy="66600"/>
              </a:xfrm>
              <a:custGeom>
                <a:avLst/>
                <a:gdLst/>
                <a:ahLst/>
                <a:cxnLst/>
                <a:rect l="l" t="t" r="r" b="b"/>
                <a:pathLst>
                  <a:path w="272" h="185" extrusionOk="0">
                    <a:moveTo>
                      <a:pt x="170" y="143"/>
                    </a:moveTo>
                    <a:cubicBezTo>
                      <a:pt x="168" y="144"/>
                      <a:pt x="167" y="144"/>
                      <a:pt x="166" y="145"/>
                    </a:cubicBezTo>
                    <a:cubicBezTo>
                      <a:pt x="164" y="134"/>
                      <a:pt x="166" y="109"/>
                      <a:pt x="167" y="92"/>
                    </a:cubicBezTo>
                    <a:cubicBezTo>
                      <a:pt x="168" y="70"/>
                      <a:pt x="170" y="47"/>
                      <a:pt x="168" y="26"/>
                    </a:cubicBezTo>
                    <a:cubicBezTo>
                      <a:pt x="166" y="6"/>
                      <a:pt x="154" y="1"/>
                      <a:pt x="149" y="0"/>
                    </a:cubicBezTo>
                    <a:cubicBezTo>
                      <a:pt x="141" y="-2"/>
                      <a:pt x="121" y="-7"/>
                      <a:pt x="60" y="76"/>
                    </a:cubicBezTo>
                    <a:lnTo>
                      <a:pt x="78" y="10"/>
                    </a:lnTo>
                    <a:lnTo>
                      <a:pt x="45" y="1"/>
                    </a:lnTo>
                    <a:lnTo>
                      <a:pt x="0" y="163"/>
                    </a:lnTo>
                    <a:cubicBezTo>
                      <a:pt x="-2" y="171"/>
                      <a:pt x="2" y="180"/>
                      <a:pt x="10" y="183"/>
                    </a:cubicBezTo>
                    <a:cubicBezTo>
                      <a:pt x="12" y="184"/>
                      <a:pt x="14" y="185"/>
                      <a:pt x="17" y="185"/>
                    </a:cubicBezTo>
                    <a:cubicBezTo>
                      <a:pt x="22" y="185"/>
                      <a:pt x="28" y="182"/>
                      <a:pt x="31" y="177"/>
                    </a:cubicBezTo>
                    <a:cubicBezTo>
                      <a:pt x="66" y="121"/>
                      <a:pt x="112" y="60"/>
                      <a:pt x="135" y="39"/>
                    </a:cubicBezTo>
                    <a:cubicBezTo>
                      <a:pt x="135" y="55"/>
                      <a:pt x="134" y="73"/>
                      <a:pt x="133" y="90"/>
                    </a:cubicBezTo>
                    <a:cubicBezTo>
                      <a:pt x="130" y="133"/>
                      <a:pt x="128" y="165"/>
                      <a:pt x="149" y="177"/>
                    </a:cubicBezTo>
                    <a:cubicBezTo>
                      <a:pt x="160" y="183"/>
                      <a:pt x="173" y="181"/>
                      <a:pt x="188" y="171"/>
                    </a:cubicBezTo>
                    <a:lnTo>
                      <a:pt x="272" y="115"/>
                    </a:lnTo>
                    <a:lnTo>
                      <a:pt x="254" y="87"/>
                    </a:lnTo>
                    <a:lnTo>
                      <a:pt x="170" y="143"/>
                    </a:ln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 name="Google Shape;1688;p36"/>
              <p:cNvSpPr/>
              <p:nvPr/>
            </p:nvSpPr>
            <p:spPr>
              <a:xfrm rot="133222">
                <a:off x="6758020" y="3621531"/>
                <a:ext cx="25920" cy="104400"/>
              </a:xfrm>
              <a:custGeom>
                <a:avLst/>
                <a:gdLst/>
                <a:ahLst/>
                <a:cxnLst/>
                <a:rect l="l" t="t" r="r" b="b"/>
                <a:pathLst>
                  <a:path w="72" h="290" extrusionOk="0">
                    <a:moveTo>
                      <a:pt x="0" y="286"/>
                    </a:moveTo>
                    <a:lnTo>
                      <a:pt x="33" y="290"/>
                    </a:lnTo>
                    <a:lnTo>
                      <a:pt x="72" y="5"/>
                    </a:lnTo>
                    <a:lnTo>
                      <a:pt x="39" y="0"/>
                    </a:lnTo>
                    <a:lnTo>
                      <a:pt x="0" y="28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 name="Google Shape;1689;p36"/>
              <p:cNvSpPr/>
              <p:nvPr/>
            </p:nvSpPr>
            <p:spPr>
              <a:xfrm rot="133222">
                <a:off x="6796768" y="3610130"/>
                <a:ext cx="66240" cy="117720"/>
              </a:xfrm>
              <a:custGeom>
                <a:avLst/>
                <a:gdLst/>
                <a:ahLst/>
                <a:cxnLst/>
                <a:rect l="l" t="t" r="r" b="b"/>
                <a:pathLst>
                  <a:path w="184" h="327" extrusionOk="0">
                    <a:moveTo>
                      <a:pt x="166" y="130"/>
                    </a:moveTo>
                    <a:cubicBezTo>
                      <a:pt x="149" y="118"/>
                      <a:pt x="123" y="120"/>
                      <a:pt x="99" y="126"/>
                    </a:cubicBezTo>
                    <a:cubicBezTo>
                      <a:pt x="111" y="106"/>
                      <a:pt x="123" y="80"/>
                      <a:pt x="127" y="49"/>
                    </a:cubicBezTo>
                    <a:cubicBezTo>
                      <a:pt x="129" y="39"/>
                      <a:pt x="133" y="11"/>
                      <a:pt x="113" y="2"/>
                    </a:cubicBezTo>
                    <a:cubicBezTo>
                      <a:pt x="95" y="-6"/>
                      <a:pt x="69" y="9"/>
                      <a:pt x="36" y="46"/>
                    </a:cubicBezTo>
                    <a:lnTo>
                      <a:pt x="62" y="68"/>
                    </a:lnTo>
                    <a:cubicBezTo>
                      <a:pt x="73" y="56"/>
                      <a:pt x="86" y="44"/>
                      <a:pt x="95" y="37"/>
                    </a:cubicBezTo>
                    <a:cubicBezTo>
                      <a:pt x="95" y="39"/>
                      <a:pt x="94" y="41"/>
                      <a:pt x="94" y="44"/>
                    </a:cubicBezTo>
                    <a:cubicBezTo>
                      <a:pt x="84" y="109"/>
                      <a:pt x="38" y="151"/>
                      <a:pt x="38" y="151"/>
                    </a:cubicBezTo>
                    <a:cubicBezTo>
                      <a:pt x="32" y="157"/>
                      <a:pt x="31" y="166"/>
                      <a:pt x="35" y="173"/>
                    </a:cubicBezTo>
                    <a:cubicBezTo>
                      <a:pt x="40" y="180"/>
                      <a:pt x="49" y="182"/>
                      <a:pt x="57" y="179"/>
                    </a:cubicBezTo>
                    <a:cubicBezTo>
                      <a:pt x="85" y="164"/>
                      <a:pt x="132" y="148"/>
                      <a:pt x="146" y="158"/>
                    </a:cubicBezTo>
                    <a:cubicBezTo>
                      <a:pt x="151" y="161"/>
                      <a:pt x="151" y="171"/>
                      <a:pt x="150" y="178"/>
                    </a:cubicBezTo>
                    <a:cubicBezTo>
                      <a:pt x="143" y="232"/>
                      <a:pt x="90" y="291"/>
                      <a:pt x="56" y="294"/>
                    </a:cubicBezTo>
                    <a:cubicBezTo>
                      <a:pt x="52" y="294"/>
                      <a:pt x="39" y="295"/>
                      <a:pt x="32" y="271"/>
                    </a:cubicBezTo>
                    <a:lnTo>
                      <a:pt x="0" y="281"/>
                    </a:lnTo>
                    <a:cubicBezTo>
                      <a:pt x="12" y="321"/>
                      <a:pt x="40" y="327"/>
                      <a:pt x="55" y="327"/>
                    </a:cubicBezTo>
                    <a:cubicBezTo>
                      <a:pt x="56" y="327"/>
                      <a:pt x="58" y="327"/>
                      <a:pt x="59" y="327"/>
                    </a:cubicBezTo>
                    <a:cubicBezTo>
                      <a:pt x="111" y="323"/>
                      <a:pt x="175" y="249"/>
                      <a:pt x="183" y="183"/>
                    </a:cubicBezTo>
                    <a:cubicBezTo>
                      <a:pt x="187" y="153"/>
                      <a:pt x="176" y="138"/>
                      <a:pt x="166"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 name="Google Shape;1690;p36"/>
              <p:cNvSpPr/>
              <p:nvPr/>
            </p:nvSpPr>
            <p:spPr>
              <a:xfrm rot="133222">
                <a:off x="6637867" y="3556259"/>
                <a:ext cx="59040" cy="77760"/>
              </a:xfrm>
              <a:custGeom>
                <a:avLst/>
                <a:gdLst/>
                <a:ahLst/>
                <a:cxnLst/>
                <a:rect l="l" t="t" r="r" b="b"/>
                <a:pathLst>
                  <a:path w="164" h="216" extrusionOk="0">
                    <a:moveTo>
                      <a:pt x="32" y="191"/>
                    </a:moveTo>
                    <a:cubicBezTo>
                      <a:pt x="58" y="136"/>
                      <a:pt x="92" y="75"/>
                      <a:pt x="113" y="47"/>
                    </a:cubicBezTo>
                    <a:cubicBezTo>
                      <a:pt x="113" y="63"/>
                      <a:pt x="112" y="83"/>
                      <a:pt x="112" y="102"/>
                    </a:cubicBezTo>
                    <a:cubicBezTo>
                      <a:pt x="109" y="175"/>
                      <a:pt x="109" y="207"/>
                      <a:pt x="131" y="215"/>
                    </a:cubicBezTo>
                    <a:cubicBezTo>
                      <a:pt x="133" y="216"/>
                      <a:pt x="136" y="216"/>
                      <a:pt x="138" y="216"/>
                    </a:cubicBezTo>
                    <a:cubicBezTo>
                      <a:pt x="147" y="216"/>
                      <a:pt x="156" y="211"/>
                      <a:pt x="164" y="200"/>
                    </a:cubicBezTo>
                    <a:lnTo>
                      <a:pt x="147" y="186"/>
                    </a:lnTo>
                    <a:cubicBezTo>
                      <a:pt x="143" y="174"/>
                      <a:pt x="144" y="132"/>
                      <a:pt x="145" y="103"/>
                    </a:cubicBezTo>
                    <a:cubicBezTo>
                      <a:pt x="146" y="75"/>
                      <a:pt x="147" y="46"/>
                      <a:pt x="145" y="25"/>
                    </a:cubicBezTo>
                    <a:cubicBezTo>
                      <a:pt x="144" y="6"/>
                      <a:pt x="133" y="1"/>
                      <a:pt x="126" y="0"/>
                    </a:cubicBezTo>
                    <a:cubicBezTo>
                      <a:pt x="116" y="-2"/>
                      <a:pt x="97" y="-6"/>
                      <a:pt x="34" y="113"/>
                    </a:cubicBezTo>
                    <a:lnTo>
                      <a:pt x="34" y="33"/>
                    </a:lnTo>
                    <a:lnTo>
                      <a:pt x="0" y="33"/>
                    </a:lnTo>
                    <a:lnTo>
                      <a:pt x="0" y="184"/>
                    </a:lnTo>
                    <a:cubicBezTo>
                      <a:pt x="0" y="192"/>
                      <a:pt x="5" y="198"/>
                      <a:pt x="13" y="200"/>
                    </a:cubicBezTo>
                    <a:cubicBezTo>
                      <a:pt x="21" y="202"/>
                      <a:pt x="28" y="198"/>
                      <a:pt x="32" y="191"/>
                    </a:cubicBezTo>
                    <a:close/>
                  </a:path>
                </a:pathLst>
              </a:custGeom>
              <a:solidFill>
                <a:schemeClr val="dk1"/>
              </a:solidFill>
              <a:ln>
                <a:noFill/>
              </a:ln>
            </p:spPr>
            <p:txBody>
              <a:bodyPr spcFirstLastPara="1" wrap="square" lIns="90000" tIns="32750" rIns="90000" bIns="32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 name="Google Shape;1691;p36"/>
              <p:cNvSpPr/>
              <p:nvPr/>
            </p:nvSpPr>
            <p:spPr>
              <a:xfrm rot="133222">
                <a:off x="7122229" y="3483113"/>
                <a:ext cx="350280" cy="240120"/>
              </a:xfrm>
              <a:custGeom>
                <a:avLst/>
                <a:gdLst/>
                <a:ahLst/>
                <a:cxnLst/>
                <a:rect l="l" t="t" r="r" b="b"/>
                <a:pathLst>
                  <a:path w="973" h="667" extrusionOk="0">
                    <a:moveTo>
                      <a:pt x="270" y="69"/>
                    </a:moveTo>
                    <a:cubicBezTo>
                      <a:pt x="263" y="70"/>
                      <a:pt x="258" y="75"/>
                      <a:pt x="256" y="81"/>
                    </a:cubicBezTo>
                    <a:lnTo>
                      <a:pt x="128" y="600"/>
                    </a:lnTo>
                    <a:lnTo>
                      <a:pt x="30" y="386"/>
                    </a:lnTo>
                    <a:lnTo>
                      <a:pt x="0" y="400"/>
                    </a:lnTo>
                    <a:lnTo>
                      <a:pt x="117" y="658"/>
                    </a:lnTo>
                    <a:cubicBezTo>
                      <a:pt x="120" y="664"/>
                      <a:pt x="126" y="667"/>
                      <a:pt x="133" y="667"/>
                    </a:cubicBezTo>
                    <a:lnTo>
                      <a:pt x="134" y="667"/>
                    </a:lnTo>
                    <a:cubicBezTo>
                      <a:pt x="141" y="667"/>
                      <a:pt x="147" y="662"/>
                      <a:pt x="149" y="655"/>
                    </a:cubicBezTo>
                    <a:lnTo>
                      <a:pt x="286" y="100"/>
                    </a:lnTo>
                    <a:cubicBezTo>
                      <a:pt x="359" y="89"/>
                      <a:pt x="771" y="25"/>
                      <a:pt x="972" y="35"/>
                    </a:cubicBezTo>
                    <a:lnTo>
                      <a:pt x="973" y="1"/>
                    </a:lnTo>
                    <a:cubicBezTo>
                      <a:pt x="750" y="-10"/>
                      <a:pt x="289" y="65"/>
                      <a:pt x="270" y="6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7" name="Google Shape;1692;p36"/>
              <p:cNvSpPr/>
              <p:nvPr/>
            </p:nvSpPr>
            <p:spPr>
              <a:xfrm rot="133222">
                <a:off x="6558085" y="3675135"/>
                <a:ext cx="14760" cy="14760"/>
              </a:xfrm>
              <a:custGeom>
                <a:avLst/>
                <a:gdLst/>
                <a:ahLst/>
                <a:cxnLst/>
                <a:rect l="l" t="t" r="r" b="b"/>
                <a:pathLst>
                  <a:path w="41" h="41" extrusionOk="0">
                    <a:moveTo>
                      <a:pt x="20" y="0"/>
                    </a:moveTo>
                    <a:cubicBezTo>
                      <a:pt x="9" y="0"/>
                      <a:pt x="0" y="9"/>
                      <a:pt x="0" y="20"/>
                    </a:cubicBezTo>
                    <a:cubicBezTo>
                      <a:pt x="0" y="32"/>
                      <a:pt x="9" y="41"/>
                      <a:pt x="20" y="41"/>
                    </a:cubicBezTo>
                    <a:cubicBezTo>
                      <a:pt x="32" y="41"/>
                      <a:pt x="41" y="32"/>
                      <a:pt x="41" y="20"/>
                    </a:cubicBezTo>
                    <a:cubicBezTo>
                      <a:pt x="41" y="9"/>
                      <a:pt x="32" y="0"/>
                      <a:pt x="2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 name="Google Shape;1693;p36"/>
              <p:cNvSpPr/>
              <p:nvPr/>
            </p:nvSpPr>
            <p:spPr>
              <a:xfrm>
                <a:off x="6058768" y="693383"/>
                <a:ext cx="103680" cy="316800"/>
              </a:xfrm>
              <a:custGeom>
                <a:avLst/>
                <a:gdLst/>
                <a:ahLst/>
                <a:cxnLst/>
                <a:rect l="l" t="t" r="r" b="b"/>
                <a:pathLst>
                  <a:path w="288" h="880" extrusionOk="0">
                    <a:moveTo>
                      <a:pt x="271" y="0"/>
                    </a:moveTo>
                    <a:cubicBezTo>
                      <a:pt x="263" y="0"/>
                      <a:pt x="194" y="-3"/>
                      <a:pt x="167" y="36"/>
                    </a:cubicBezTo>
                    <a:cubicBezTo>
                      <a:pt x="158" y="49"/>
                      <a:pt x="150" y="72"/>
                      <a:pt x="164" y="107"/>
                    </a:cubicBezTo>
                    <a:cubicBezTo>
                      <a:pt x="180" y="144"/>
                      <a:pt x="225" y="268"/>
                      <a:pt x="164" y="306"/>
                    </a:cubicBezTo>
                    <a:cubicBezTo>
                      <a:pt x="105" y="343"/>
                      <a:pt x="9" y="402"/>
                      <a:pt x="9" y="402"/>
                    </a:cubicBezTo>
                    <a:cubicBezTo>
                      <a:pt x="3" y="406"/>
                      <a:pt x="0" y="412"/>
                      <a:pt x="0" y="419"/>
                    </a:cubicBezTo>
                    <a:cubicBezTo>
                      <a:pt x="1" y="426"/>
                      <a:pt x="5" y="432"/>
                      <a:pt x="11" y="435"/>
                    </a:cubicBezTo>
                    <a:cubicBezTo>
                      <a:pt x="12" y="435"/>
                      <a:pt x="121" y="484"/>
                      <a:pt x="141" y="591"/>
                    </a:cubicBezTo>
                    <a:cubicBezTo>
                      <a:pt x="162" y="701"/>
                      <a:pt x="85" y="844"/>
                      <a:pt x="84" y="845"/>
                    </a:cubicBezTo>
                    <a:cubicBezTo>
                      <a:pt x="81" y="851"/>
                      <a:pt x="81" y="857"/>
                      <a:pt x="84" y="863"/>
                    </a:cubicBezTo>
                    <a:cubicBezTo>
                      <a:pt x="87" y="868"/>
                      <a:pt x="93" y="872"/>
                      <a:pt x="99" y="872"/>
                    </a:cubicBezTo>
                    <a:lnTo>
                      <a:pt x="247" y="880"/>
                    </a:lnTo>
                    <a:lnTo>
                      <a:pt x="248" y="880"/>
                    </a:lnTo>
                    <a:cubicBezTo>
                      <a:pt x="258" y="880"/>
                      <a:pt x="266" y="872"/>
                      <a:pt x="266" y="862"/>
                    </a:cubicBezTo>
                    <a:cubicBezTo>
                      <a:pt x="267" y="852"/>
                      <a:pt x="259" y="844"/>
                      <a:pt x="249" y="843"/>
                    </a:cubicBezTo>
                    <a:lnTo>
                      <a:pt x="129" y="837"/>
                    </a:lnTo>
                    <a:cubicBezTo>
                      <a:pt x="152" y="788"/>
                      <a:pt x="195" y="679"/>
                      <a:pt x="177" y="584"/>
                    </a:cubicBezTo>
                    <a:cubicBezTo>
                      <a:pt x="160" y="495"/>
                      <a:pt x="94" y="441"/>
                      <a:pt x="55" y="417"/>
                    </a:cubicBezTo>
                    <a:cubicBezTo>
                      <a:pt x="88" y="397"/>
                      <a:pt x="144" y="362"/>
                      <a:pt x="184" y="337"/>
                    </a:cubicBezTo>
                    <a:cubicBezTo>
                      <a:pt x="242" y="301"/>
                      <a:pt x="248" y="212"/>
                      <a:pt x="198" y="93"/>
                    </a:cubicBezTo>
                    <a:cubicBezTo>
                      <a:pt x="192" y="77"/>
                      <a:pt x="191" y="65"/>
                      <a:pt x="197" y="57"/>
                    </a:cubicBezTo>
                    <a:cubicBezTo>
                      <a:pt x="210" y="38"/>
                      <a:pt x="255" y="36"/>
                      <a:pt x="269" y="37"/>
                    </a:cubicBezTo>
                    <a:cubicBezTo>
                      <a:pt x="279" y="37"/>
                      <a:pt x="288" y="30"/>
                      <a:pt x="288" y="20"/>
                    </a:cubicBezTo>
                    <a:cubicBezTo>
                      <a:pt x="289" y="10"/>
                      <a:pt x="281" y="1"/>
                      <a:pt x="271"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 name="Google Shape;1694;p36"/>
              <p:cNvSpPr/>
              <p:nvPr/>
            </p:nvSpPr>
            <p:spPr>
              <a:xfrm>
                <a:off x="6380968" y="707063"/>
                <a:ext cx="75960" cy="296640"/>
              </a:xfrm>
              <a:custGeom>
                <a:avLst/>
                <a:gdLst/>
                <a:ahLst/>
                <a:cxnLst/>
                <a:rect l="l" t="t" r="r" b="b"/>
                <a:pathLst>
                  <a:path w="211" h="824" extrusionOk="0">
                    <a:moveTo>
                      <a:pt x="190" y="342"/>
                    </a:moveTo>
                    <a:cubicBezTo>
                      <a:pt x="186" y="339"/>
                      <a:pt x="180" y="338"/>
                      <a:pt x="175" y="340"/>
                    </a:cubicBezTo>
                    <a:cubicBezTo>
                      <a:pt x="174" y="340"/>
                      <a:pt x="118" y="359"/>
                      <a:pt x="67" y="314"/>
                    </a:cubicBezTo>
                    <a:cubicBezTo>
                      <a:pt x="47" y="297"/>
                      <a:pt x="90" y="241"/>
                      <a:pt x="124" y="195"/>
                    </a:cubicBezTo>
                    <a:cubicBezTo>
                      <a:pt x="163" y="145"/>
                      <a:pt x="199" y="97"/>
                      <a:pt x="199" y="55"/>
                    </a:cubicBezTo>
                    <a:cubicBezTo>
                      <a:pt x="199" y="29"/>
                      <a:pt x="186" y="16"/>
                      <a:pt x="176" y="9"/>
                    </a:cubicBezTo>
                    <a:cubicBezTo>
                      <a:pt x="130" y="-19"/>
                      <a:pt x="30" y="28"/>
                      <a:pt x="10" y="38"/>
                    </a:cubicBezTo>
                    <a:cubicBezTo>
                      <a:pt x="1" y="43"/>
                      <a:pt x="-3" y="54"/>
                      <a:pt x="2" y="63"/>
                    </a:cubicBezTo>
                    <a:cubicBezTo>
                      <a:pt x="6" y="72"/>
                      <a:pt x="17" y="75"/>
                      <a:pt x="26" y="71"/>
                    </a:cubicBezTo>
                    <a:cubicBezTo>
                      <a:pt x="66" y="51"/>
                      <a:pt x="136" y="27"/>
                      <a:pt x="157" y="40"/>
                    </a:cubicBezTo>
                    <a:cubicBezTo>
                      <a:pt x="158" y="41"/>
                      <a:pt x="162" y="44"/>
                      <a:pt x="162" y="55"/>
                    </a:cubicBezTo>
                    <a:cubicBezTo>
                      <a:pt x="162" y="84"/>
                      <a:pt x="127" y="132"/>
                      <a:pt x="95" y="173"/>
                    </a:cubicBezTo>
                    <a:cubicBezTo>
                      <a:pt x="47" y="236"/>
                      <a:pt x="-3" y="302"/>
                      <a:pt x="43" y="342"/>
                    </a:cubicBezTo>
                    <a:cubicBezTo>
                      <a:pt x="88" y="382"/>
                      <a:pt x="137" y="383"/>
                      <a:pt x="165" y="380"/>
                    </a:cubicBezTo>
                    <a:cubicBezTo>
                      <a:pt x="180" y="516"/>
                      <a:pt x="184" y="724"/>
                      <a:pt x="134" y="756"/>
                    </a:cubicBezTo>
                    <a:cubicBezTo>
                      <a:pt x="66" y="799"/>
                      <a:pt x="35" y="785"/>
                      <a:pt x="35" y="785"/>
                    </a:cubicBezTo>
                    <a:cubicBezTo>
                      <a:pt x="26" y="780"/>
                      <a:pt x="15" y="783"/>
                      <a:pt x="10" y="792"/>
                    </a:cubicBezTo>
                    <a:cubicBezTo>
                      <a:pt x="5" y="800"/>
                      <a:pt x="7" y="812"/>
                      <a:pt x="16" y="817"/>
                    </a:cubicBezTo>
                    <a:cubicBezTo>
                      <a:pt x="18" y="818"/>
                      <a:pt x="29" y="824"/>
                      <a:pt x="50" y="824"/>
                    </a:cubicBezTo>
                    <a:cubicBezTo>
                      <a:pt x="73" y="824"/>
                      <a:pt x="107" y="817"/>
                      <a:pt x="154" y="787"/>
                    </a:cubicBezTo>
                    <a:cubicBezTo>
                      <a:pt x="240" y="732"/>
                      <a:pt x="206" y="418"/>
                      <a:pt x="199" y="355"/>
                    </a:cubicBezTo>
                    <a:cubicBezTo>
                      <a:pt x="198" y="350"/>
                      <a:pt x="195" y="345"/>
                      <a:pt x="190" y="3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 name="Google Shape;1695;p36"/>
              <p:cNvSpPr/>
              <p:nvPr/>
            </p:nvSpPr>
            <p:spPr>
              <a:xfrm>
                <a:off x="6173248" y="799943"/>
                <a:ext cx="119520" cy="129960"/>
              </a:xfrm>
              <a:custGeom>
                <a:avLst/>
                <a:gdLst/>
                <a:ahLst/>
                <a:cxnLst/>
                <a:rect l="l" t="t" r="r" b="b"/>
                <a:pathLst>
                  <a:path w="332" h="361" extrusionOk="0">
                    <a:moveTo>
                      <a:pt x="300" y="303"/>
                    </a:moveTo>
                    <a:cubicBezTo>
                      <a:pt x="295" y="309"/>
                      <a:pt x="280" y="324"/>
                      <a:pt x="267" y="324"/>
                    </a:cubicBezTo>
                    <a:cubicBezTo>
                      <a:pt x="261" y="324"/>
                      <a:pt x="254" y="320"/>
                      <a:pt x="248" y="311"/>
                    </a:cubicBezTo>
                    <a:cubicBezTo>
                      <a:pt x="235" y="292"/>
                      <a:pt x="215" y="251"/>
                      <a:pt x="196" y="205"/>
                    </a:cubicBezTo>
                    <a:cubicBezTo>
                      <a:pt x="234" y="131"/>
                      <a:pt x="269" y="51"/>
                      <a:pt x="279" y="25"/>
                    </a:cubicBezTo>
                    <a:cubicBezTo>
                      <a:pt x="283" y="16"/>
                      <a:pt x="279" y="5"/>
                      <a:pt x="270" y="1"/>
                    </a:cubicBezTo>
                    <a:cubicBezTo>
                      <a:pt x="260" y="-2"/>
                      <a:pt x="250" y="2"/>
                      <a:pt x="246" y="11"/>
                    </a:cubicBezTo>
                    <a:cubicBezTo>
                      <a:pt x="227" y="57"/>
                      <a:pt x="202" y="110"/>
                      <a:pt x="178" y="160"/>
                    </a:cubicBezTo>
                    <a:cubicBezTo>
                      <a:pt x="153" y="99"/>
                      <a:pt x="132" y="43"/>
                      <a:pt x="132" y="42"/>
                    </a:cubicBezTo>
                    <a:cubicBezTo>
                      <a:pt x="128" y="32"/>
                      <a:pt x="118" y="27"/>
                      <a:pt x="108" y="31"/>
                    </a:cubicBezTo>
                    <a:cubicBezTo>
                      <a:pt x="99" y="34"/>
                      <a:pt x="94" y="45"/>
                      <a:pt x="97" y="54"/>
                    </a:cubicBezTo>
                    <a:cubicBezTo>
                      <a:pt x="99" y="59"/>
                      <a:pt x="126" y="132"/>
                      <a:pt x="156" y="203"/>
                    </a:cubicBezTo>
                    <a:cubicBezTo>
                      <a:pt x="126" y="260"/>
                      <a:pt x="99" y="304"/>
                      <a:pt x="83" y="313"/>
                    </a:cubicBezTo>
                    <a:cubicBezTo>
                      <a:pt x="74" y="318"/>
                      <a:pt x="68" y="317"/>
                      <a:pt x="65" y="316"/>
                    </a:cubicBezTo>
                    <a:cubicBezTo>
                      <a:pt x="50" y="309"/>
                      <a:pt x="39" y="281"/>
                      <a:pt x="36" y="272"/>
                    </a:cubicBezTo>
                    <a:cubicBezTo>
                      <a:pt x="33" y="262"/>
                      <a:pt x="23" y="257"/>
                      <a:pt x="14" y="259"/>
                    </a:cubicBezTo>
                    <a:cubicBezTo>
                      <a:pt x="4" y="262"/>
                      <a:pt x="-2" y="272"/>
                      <a:pt x="1" y="282"/>
                    </a:cubicBezTo>
                    <a:cubicBezTo>
                      <a:pt x="2" y="287"/>
                      <a:pt x="16" y="335"/>
                      <a:pt x="51" y="350"/>
                    </a:cubicBezTo>
                    <a:cubicBezTo>
                      <a:pt x="56" y="352"/>
                      <a:pt x="63" y="354"/>
                      <a:pt x="71" y="354"/>
                    </a:cubicBezTo>
                    <a:cubicBezTo>
                      <a:pt x="80" y="354"/>
                      <a:pt x="90" y="351"/>
                      <a:pt x="102" y="345"/>
                    </a:cubicBezTo>
                    <a:cubicBezTo>
                      <a:pt x="121" y="333"/>
                      <a:pt x="148" y="294"/>
                      <a:pt x="174" y="246"/>
                    </a:cubicBezTo>
                    <a:cubicBezTo>
                      <a:pt x="190" y="283"/>
                      <a:pt x="206" y="316"/>
                      <a:pt x="218" y="332"/>
                    </a:cubicBezTo>
                    <a:cubicBezTo>
                      <a:pt x="235" y="356"/>
                      <a:pt x="254" y="361"/>
                      <a:pt x="267" y="361"/>
                    </a:cubicBezTo>
                    <a:lnTo>
                      <a:pt x="267" y="361"/>
                    </a:lnTo>
                    <a:cubicBezTo>
                      <a:pt x="301" y="361"/>
                      <a:pt x="326" y="329"/>
                      <a:pt x="329" y="325"/>
                    </a:cubicBezTo>
                    <a:cubicBezTo>
                      <a:pt x="335" y="317"/>
                      <a:pt x="333" y="305"/>
                      <a:pt x="325" y="299"/>
                    </a:cubicBezTo>
                    <a:cubicBezTo>
                      <a:pt x="317" y="293"/>
                      <a:pt x="306" y="295"/>
                      <a:pt x="300" y="30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 name="Google Shape;1696;p36"/>
              <p:cNvSpPr/>
              <p:nvPr/>
            </p:nvSpPr>
            <p:spPr>
              <a:xfrm>
                <a:off x="6314368" y="914063"/>
                <a:ext cx="67320" cy="109440"/>
              </a:xfrm>
              <a:custGeom>
                <a:avLst/>
                <a:gdLst/>
                <a:ahLst/>
                <a:cxnLst/>
                <a:rect l="l" t="t" r="r" b="b"/>
                <a:pathLst>
                  <a:path w="187" h="304" extrusionOk="0">
                    <a:moveTo>
                      <a:pt x="159" y="0"/>
                    </a:moveTo>
                    <a:cubicBezTo>
                      <a:pt x="147" y="-1"/>
                      <a:pt x="120" y="-4"/>
                      <a:pt x="40" y="174"/>
                    </a:cubicBezTo>
                    <a:lnTo>
                      <a:pt x="44" y="27"/>
                    </a:lnTo>
                    <a:cubicBezTo>
                      <a:pt x="44" y="17"/>
                      <a:pt x="36" y="9"/>
                      <a:pt x="26" y="8"/>
                    </a:cubicBezTo>
                    <a:cubicBezTo>
                      <a:pt x="17" y="8"/>
                      <a:pt x="8" y="16"/>
                      <a:pt x="7" y="26"/>
                    </a:cubicBezTo>
                    <a:lnTo>
                      <a:pt x="0" y="270"/>
                    </a:lnTo>
                    <a:cubicBezTo>
                      <a:pt x="0" y="279"/>
                      <a:pt x="6" y="287"/>
                      <a:pt x="14" y="288"/>
                    </a:cubicBezTo>
                    <a:cubicBezTo>
                      <a:pt x="23" y="290"/>
                      <a:pt x="32" y="286"/>
                      <a:pt x="35" y="277"/>
                    </a:cubicBezTo>
                    <a:cubicBezTo>
                      <a:pt x="73" y="184"/>
                      <a:pt x="123" y="80"/>
                      <a:pt x="149" y="46"/>
                    </a:cubicBezTo>
                    <a:cubicBezTo>
                      <a:pt x="160" y="132"/>
                      <a:pt x="126" y="280"/>
                      <a:pt x="126" y="281"/>
                    </a:cubicBezTo>
                    <a:cubicBezTo>
                      <a:pt x="124" y="291"/>
                      <a:pt x="130" y="301"/>
                      <a:pt x="140" y="303"/>
                    </a:cubicBezTo>
                    <a:cubicBezTo>
                      <a:pt x="141" y="303"/>
                      <a:pt x="143" y="304"/>
                      <a:pt x="144" y="304"/>
                    </a:cubicBezTo>
                    <a:cubicBezTo>
                      <a:pt x="152" y="304"/>
                      <a:pt x="160" y="298"/>
                      <a:pt x="162" y="289"/>
                    </a:cubicBezTo>
                    <a:cubicBezTo>
                      <a:pt x="163" y="283"/>
                      <a:pt x="199" y="122"/>
                      <a:pt x="184" y="31"/>
                    </a:cubicBezTo>
                    <a:cubicBezTo>
                      <a:pt x="180" y="6"/>
                      <a:pt x="167" y="1"/>
                      <a:pt x="159"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 name="Google Shape;1697;p36"/>
              <p:cNvSpPr/>
              <p:nvPr/>
            </p:nvSpPr>
            <p:spPr>
              <a:xfrm>
                <a:off x="6487528" y="818663"/>
                <a:ext cx="74160" cy="69120"/>
              </a:xfrm>
              <a:custGeom>
                <a:avLst/>
                <a:gdLst/>
                <a:ahLst/>
                <a:cxnLst/>
                <a:rect l="l" t="t" r="r" b="b"/>
                <a:pathLst>
                  <a:path w="206" h="192" extrusionOk="0">
                    <a:moveTo>
                      <a:pt x="189" y="74"/>
                    </a:moveTo>
                    <a:lnTo>
                      <a:pt x="132" y="69"/>
                    </a:lnTo>
                    <a:lnTo>
                      <a:pt x="139" y="21"/>
                    </a:lnTo>
                    <a:cubicBezTo>
                      <a:pt x="141" y="11"/>
                      <a:pt x="134" y="1"/>
                      <a:pt x="124" y="0"/>
                    </a:cubicBezTo>
                    <a:cubicBezTo>
                      <a:pt x="114" y="-1"/>
                      <a:pt x="105" y="5"/>
                      <a:pt x="103" y="15"/>
                    </a:cubicBezTo>
                    <a:lnTo>
                      <a:pt x="96" y="66"/>
                    </a:lnTo>
                    <a:lnTo>
                      <a:pt x="19" y="59"/>
                    </a:lnTo>
                    <a:cubicBezTo>
                      <a:pt x="10" y="58"/>
                      <a:pt x="0" y="66"/>
                      <a:pt x="0" y="76"/>
                    </a:cubicBezTo>
                    <a:cubicBezTo>
                      <a:pt x="-1" y="86"/>
                      <a:pt x="6" y="95"/>
                      <a:pt x="16" y="95"/>
                    </a:cubicBezTo>
                    <a:lnTo>
                      <a:pt x="91" y="102"/>
                    </a:lnTo>
                    <a:lnTo>
                      <a:pt x="81" y="171"/>
                    </a:lnTo>
                    <a:cubicBezTo>
                      <a:pt x="79" y="181"/>
                      <a:pt x="86" y="190"/>
                      <a:pt x="96" y="191"/>
                    </a:cubicBezTo>
                    <a:cubicBezTo>
                      <a:pt x="97" y="192"/>
                      <a:pt x="98" y="192"/>
                      <a:pt x="99" y="192"/>
                    </a:cubicBezTo>
                    <a:cubicBezTo>
                      <a:pt x="108" y="192"/>
                      <a:pt x="116" y="185"/>
                      <a:pt x="117" y="176"/>
                    </a:cubicBezTo>
                    <a:lnTo>
                      <a:pt x="127" y="105"/>
                    </a:lnTo>
                    <a:lnTo>
                      <a:pt x="186" y="110"/>
                    </a:lnTo>
                    <a:cubicBezTo>
                      <a:pt x="187" y="110"/>
                      <a:pt x="187" y="110"/>
                      <a:pt x="188" y="110"/>
                    </a:cubicBezTo>
                    <a:cubicBezTo>
                      <a:pt x="197" y="110"/>
                      <a:pt x="205" y="103"/>
                      <a:pt x="206" y="94"/>
                    </a:cubicBezTo>
                    <a:cubicBezTo>
                      <a:pt x="207" y="83"/>
                      <a:pt x="199" y="75"/>
                      <a:pt x="189" y="74"/>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 name="Google Shape;1698;p36"/>
              <p:cNvSpPr/>
              <p:nvPr/>
            </p:nvSpPr>
            <p:spPr>
              <a:xfrm>
                <a:off x="6572488" y="711382"/>
                <a:ext cx="68760" cy="320040"/>
              </a:xfrm>
              <a:custGeom>
                <a:avLst/>
                <a:gdLst/>
                <a:ahLst/>
                <a:cxnLst/>
                <a:rect l="l" t="t" r="r" b="b"/>
                <a:pathLst>
                  <a:path w="191" h="889" extrusionOk="0">
                    <a:moveTo>
                      <a:pt x="183" y="27"/>
                    </a:moveTo>
                    <a:cubicBezTo>
                      <a:pt x="171" y="20"/>
                      <a:pt x="110" y="-15"/>
                      <a:pt x="74" y="8"/>
                    </a:cubicBezTo>
                    <a:cubicBezTo>
                      <a:pt x="62" y="15"/>
                      <a:pt x="49" y="31"/>
                      <a:pt x="52" y="66"/>
                    </a:cubicBezTo>
                    <a:cubicBezTo>
                      <a:pt x="55" y="101"/>
                      <a:pt x="65" y="131"/>
                      <a:pt x="74" y="157"/>
                    </a:cubicBezTo>
                    <a:cubicBezTo>
                      <a:pt x="89" y="199"/>
                      <a:pt x="100" y="230"/>
                      <a:pt x="77" y="270"/>
                    </a:cubicBezTo>
                    <a:cubicBezTo>
                      <a:pt x="41" y="329"/>
                      <a:pt x="17" y="335"/>
                      <a:pt x="18" y="335"/>
                    </a:cubicBezTo>
                    <a:cubicBezTo>
                      <a:pt x="11" y="335"/>
                      <a:pt x="5" y="339"/>
                      <a:pt x="2" y="346"/>
                    </a:cubicBezTo>
                    <a:cubicBezTo>
                      <a:pt x="-1" y="352"/>
                      <a:pt x="0" y="360"/>
                      <a:pt x="5" y="365"/>
                    </a:cubicBezTo>
                    <a:cubicBezTo>
                      <a:pt x="5" y="366"/>
                      <a:pt x="65" y="434"/>
                      <a:pt x="52" y="520"/>
                    </a:cubicBezTo>
                    <a:cubicBezTo>
                      <a:pt x="43" y="581"/>
                      <a:pt x="22" y="830"/>
                      <a:pt x="66" y="863"/>
                    </a:cubicBezTo>
                    <a:cubicBezTo>
                      <a:pt x="100" y="888"/>
                      <a:pt x="159" y="889"/>
                      <a:pt x="166" y="889"/>
                    </a:cubicBezTo>
                    <a:cubicBezTo>
                      <a:pt x="176" y="889"/>
                      <a:pt x="184" y="881"/>
                      <a:pt x="184" y="870"/>
                    </a:cubicBezTo>
                    <a:cubicBezTo>
                      <a:pt x="184" y="860"/>
                      <a:pt x="176" y="852"/>
                      <a:pt x="166" y="852"/>
                    </a:cubicBezTo>
                    <a:cubicBezTo>
                      <a:pt x="151" y="852"/>
                      <a:pt x="109" y="849"/>
                      <a:pt x="89" y="834"/>
                    </a:cubicBezTo>
                    <a:cubicBezTo>
                      <a:pt x="71" y="814"/>
                      <a:pt x="71" y="638"/>
                      <a:pt x="88" y="526"/>
                    </a:cubicBezTo>
                    <a:cubicBezTo>
                      <a:pt x="100" y="452"/>
                      <a:pt x="67" y="390"/>
                      <a:pt x="47" y="360"/>
                    </a:cubicBezTo>
                    <a:cubicBezTo>
                      <a:pt x="63" y="350"/>
                      <a:pt x="84" y="329"/>
                      <a:pt x="108" y="289"/>
                    </a:cubicBezTo>
                    <a:cubicBezTo>
                      <a:pt x="140" y="234"/>
                      <a:pt x="124" y="189"/>
                      <a:pt x="109" y="144"/>
                    </a:cubicBezTo>
                    <a:cubicBezTo>
                      <a:pt x="100" y="119"/>
                      <a:pt x="91" y="94"/>
                      <a:pt x="88" y="63"/>
                    </a:cubicBezTo>
                    <a:cubicBezTo>
                      <a:pt x="88" y="57"/>
                      <a:pt x="87" y="43"/>
                      <a:pt x="93" y="39"/>
                    </a:cubicBezTo>
                    <a:cubicBezTo>
                      <a:pt x="106" y="31"/>
                      <a:pt x="142" y="45"/>
                      <a:pt x="164" y="58"/>
                    </a:cubicBezTo>
                    <a:cubicBezTo>
                      <a:pt x="173" y="63"/>
                      <a:pt x="184" y="61"/>
                      <a:pt x="189" y="52"/>
                    </a:cubicBezTo>
                    <a:cubicBezTo>
                      <a:pt x="194" y="43"/>
                      <a:pt x="192" y="32"/>
                      <a:pt x="183"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 name="Google Shape;1699;p36"/>
              <p:cNvSpPr/>
              <p:nvPr/>
            </p:nvSpPr>
            <p:spPr>
              <a:xfrm>
                <a:off x="6654567" y="783742"/>
                <a:ext cx="109080" cy="213120"/>
              </a:xfrm>
              <a:custGeom>
                <a:avLst/>
                <a:gdLst/>
                <a:ahLst/>
                <a:cxnLst/>
                <a:rect l="l" t="t" r="r" b="b"/>
                <a:pathLst>
                  <a:path w="303" h="592" extrusionOk="0">
                    <a:moveTo>
                      <a:pt x="188" y="448"/>
                    </a:moveTo>
                    <a:cubicBezTo>
                      <a:pt x="185" y="534"/>
                      <a:pt x="182" y="551"/>
                      <a:pt x="122" y="555"/>
                    </a:cubicBezTo>
                    <a:cubicBezTo>
                      <a:pt x="81" y="558"/>
                      <a:pt x="50" y="547"/>
                      <a:pt x="40" y="525"/>
                    </a:cubicBezTo>
                    <a:cubicBezTo>
                      <a:pt x="32" y="507"/>
                      <a:pt x="40" y="483"/>
                      <a:pt x="62" y="461"/>
                    </a:cubicBezTo>
                    <a:cubicBezTo>
                      <a:pt x="90" y="432"/>
                      <a:pt x="145" y="400"/>
                      <a:pt x="192" y="375"/>
                    </a:cubicBezTo>
                    <a:cubicBezTo>
                      <a:pt x="190" y="402"/>
                      <a:pt x="189" y="426"/>
                      <a:pt x="188" y="448"/>
                    </a:cubicBezTo>
                    <a:moveTo>
                      <a:pt x="293" y="2"/>
                    </a:moveTo>
                    <a:cubicBezTo>
                      <a:pt x="284" y="-2"/>
                      <a:pt x="274" y="2"/>
                      <a:pt x="269" y="10"/>
                    </a:cubicBezTo>
                    <a:cubicBezTo>
                      <a:pt x="216" y="107"/>
                      <a:pt x="137" y="204"/>
                      <a:pt x="107" y="194"/>
                    </a:cubicBezTo>
                    <a:cubicBezTo>
                      <a:pt x="100" y="192"/>
                      <a:pt x="95" y="187"/>
                      <a:pt x="92" y="180"/>
                    </a:cubicBezTo>
                    <a:cubicBezTo>
                      <a:pt x="79" y="152"/>
                      <a:pt x="96" y="89"/>
                      <a:pt x="110" y="56"/>
                    </a:cubicBezTo>
                    <a:cubicBezTo>
                      <a:pt x="114" y="46"/>
                      <a:pt x="110" y="36"/>
                      <a:pt x="100" y="32"/>
                    </a:cubicBezTo>
                    <a:cubicBezTo>
                      <a:pt x="91" y="28"/>
                      <a:pt x="80" y="32"/>
                      <a:pt x="76" y="41"/>
                    </a:cubicBezTo>
                    <a:cubicBezTo>
                      <a:pt x="72" y="52"/>
                      <a:pt x="35" y="143"/>
                      <a:pt x="59" y="196"/>
                    </a:cubicBezTo>
                    <a:cubicBezTo>
                      <a:pt x="66" y="212"/>
                      <a:pt x="78" y="223"/>
                      <a:pt x="95" y="229"/>
                    </a:cubicBezTo>
                    <a:cubicBezTo>
                      <a:pt x="139" y="243"/>
                      <a:pt x="193" y="189"/>
                      <a:pt x="236" y="132"/>
                    </a:cubicBezTo>
                    <a:cubicBezTo>
                      <a:pt x="221" y="190"/>
                      <a:pt x="205" y="263"/>
                      <a:pt x="196" y="331"/>
                    </a:cubicBezTo>
                    <a:cubicBezTo>
                      <a:pt x="143" y="358"/>
                      <a:pt x="72" y="399"/>
                      <a:pt x="36" y="435"/>
                    </a:cubicBezTo>
                    <a:cubicBezTo>
                      <a:pt x="3" y="468"/>
                      <a:pt x="-8" y="508"/>
                      <a:pt x="7" y="541"/>
                    </a:cubicBezTo>
                    <a:cubicBezTo>
                      <a:pt x="22" y="573"/>
                      <a:pt x="60" y="592"/>
                      <a:pt x="109" y="592"/>
                    </a:cubicBezTo>
                    <a:cubicBezTo>
                      <a:pt x="114" y="592"/>
                      <a:pt x="119" y="592"/>
                      <a:pt x="124" y="592"/>
                    </a:cubicBezTo>
                    <a:cubicBezTo>
                      <a:pt x="220" y="585"/>
                      <a:pt x="222" y="531"/>
                      <a:pt x="225" y="449"/>
                    </a:cubicBezTo>
                    <a:cubicBezTo>
                      <a:pt x="225" y="424"/>
                      <a:pt x="226" y="395"/>
                      <a:pt x="230" y="361"/>
                    </a:cubicBezTo>
                    <a:cubicBezTo>
                      <a:pt x="230" y="359"/>
                      <a:pt x="230" y="357"/>
                      <a:pt x="230" y="354"/>
                    </a:cubicBezTo>
                    <a:cubicBezTo>
                      <a:pt x="258" y="341"/>
                      <a:pt x="278" y="332"/>
                      <a:pt x="278" y="331"/>
                    </a:cubicBezTo>
                    <a:cubicBezTo>
                      <a:pt x="288" y="327"/>
                      <a:pt x="292" y="316"/>
                      <a:pt x="287" y="307"/>
                    </a:cubicBezTo>
                    <a:cubicBezTo>
                      <a:pt x="283" y="298"/>
                      <a:pt x="272" y="294"/>
                      <a:pt x="263" y="298"/>
                    </a:cubicBezTo>
                    <a:cubicBezTo>
                      <a:pt x="262" y="299"/>
                      <a:pt x="251" y="303"/>
                      <a:pt x="236" y="311"/>
                    </a:cubicBezTo>
                    <a:cubicBezTo>
                      <a:pt x="257" y="176"/>
                      <a:pt x="302" y="26"/>
                      <a:pt x="303" y="24"/>
                    </a:cubicBezTo>
                    <a:cubicBezTo>
                      <a:pt x="306" y="15"/>
                      <a:pt x="301" y="6"/>
                      <a:pt x="29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1700;p36"/>
              <p:cNvSpPr/>
              <p:nvPr/>
            </p:nvSpPr>
            <p:spPr>
              <a:xfrm>
                <a:off x="6774448" y="870142"/>
                <a:ext cx="82440" cy="76680"/>
              </a:xfrm>
              <a:custGeom>
                <a:avLst/>
                <a:gdLst/>
                <a:ahLst/>
                <a:cxnLst/>
                <a:rect l="l" t="t" r="r" b="b"/>
                <a:pathLst>
                  <a:path w="229" h="213" extrusionOk="0">
                    <a:moveTo>
                      <a:pt x="196" y="146"/>
                    </a:moveTo>
                    <a:cubicBezTo>
                      <a:pt x="196" y="146"/>
                      <a:pt x="186" y="160"/>
                      <a:pt x="162" y="172"/>
                    </a:cubicBezTo>
                    <a:cubicBezTo>
                      <a:pt x="162" y="163"/>
                      <a:pt x="163" y="152"/>
                      <a:pt x="164" y="143"/>
                    </a:cubicBezTo>
                    <a:cubicBezTo>
                      <a:pt x="167" y="108"/>
                      <a:pt x="171" y="60"/>
                      <a:pt x="154" y="23"/>
                    </a:cubicBezTo>
                    <a:cubicBezTo>
                      <a:pt x="145" y="2"/>
                      <a:pt x="130" y="0"/>
                      <a:pt x="122" y="0"/>
                    </a:cubicBezTo>
                    <a:cubicBezTo>
                      <a:pt x="103" y="0"/>
                      <a:pt x="81" y="24"/>
                      <a:pt x="61" y="56"/>
                    </a:cubicBezTo>
                    <a:lnTo>
                      <a:pt x="67" y="26"/>
                    </a:lnTo>
                    <a:cubicBezTo>
                      <a:pt x="68" y="16"/>
                      <a:pt x="62" y="7"/>
                      <a:pt x="52" y="5"/>
                    </a:cubicBezTo>
                    <a:cubicBezTo>
                      <a:pt x="42" y="3"/>
                      <a:pt x="32" y="10"/>
                      <a:pt x="31" y="20"/>
                    </a:cubicBezTo>
                    <a:lnTo>
                      <a:pt x="1" y="182"/>
                    </a:lnTo>
                    <a:cubicBezTo>
                      <a:pt x="-1" y="191"/>
                      <a:pt x="5" y="201"/>
                      <a:pt x="14" y="203"/>
                    </a:cubicBezTo>
                    <a:cubicBezTo>
                      <a:pt x="23" y="206"/>
                      <a:pt x="33" y="201"/>
                      <a:pt x="36" y="192"/>
                    </a:cubicBezTo>
                    <a:cubicBezTo>
                      <a:pt x="65" y="119"/>
                      <a:pt x="103" y="51"/>
                      <a:pt x="121" y="38"/>
                    </a:cubicBezTo>
                    <a:cubicBezTo>
                      <a:pt x="133" y="67"/>
                      <a:pt x="130" y="107"/>
                      <a:pt x="127" y="140"/>
                    </a:cubicBezTo>
                    <a:cubicBezTo>
                      <a:pt x="125" y="174"/>
                      <a:pt x="123" y="196"/>
                      <a:pt x="138" y="208"/>
                    </a:cubicBezTo>
                    <a:cubicBezTo>
                      <a:pt x="141" y="210"/>
                      <a:pt x="146" y="213"/>
                      <a:pt x="154" y="213"/>
                    </a:cubicBezTo>
                    <a:cubicBezTo>
                      <a:pt x="157" y="213"/>
                      <a:pt x="162" y="212"/>
                      <a:pt x="166" y="210"/>
                    </a:cubicBezTo>
                    <a:cubicBezTo>
                      <a:pt x="207" y="193"/>
                      <a:pt x="225" y="169"/>
                      <a:pt x="226" y="166"/>
                    </a:cubicBezTo>
                    <a:cubicBezTo>
                      <a:pt x="232" y="158"/>
                      <a:pt x="230" y="147"/>
                      <a:pt x="221" y="141"/>
                    </a:cubicBezTo>
                    <a:cubicBezTo>
                      <a:pt x="213" y="135"/>
                      <a:pt x="202" y="137"/>
                      <a:pt x="196" y="146"/>
                    </a:cubicBezTo>
                    <a:close/>
                  </a:path>
                </a:pathLst>
              </a:custGeom>
              <a:solidFill>
                <a:schemeClr val="dk1"/>
              </a:solid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1701;p36"/>
              <p:cNvSpPr/>
              <p:nvPr/>
            </p:nvSpPr>
            <p:spPr>
              <a:xfrm>
                <a:off x="6873088" y="714623"/>
                <a:ext cx="74520" cy="269640"/>
              </a:xfrm>
              <a:custGeom>
                <a:avLst/>
                <a:gdLst/>
                <a:ahLst/>
                <a:cxnLst/>
                <a:rect l="l" t="t" r="r" b="b"/>
                <a:pathLst>
                  <a:path w="207" h="749" extrusionOk="0">
                    <a:moveTo>
                      <a:pt x="195" y="290"/>
                    </a:moveTo>
                    <a:cubicBezTo>
                      <a:pt x="188" y="287"/>
                      <a:pt x="180" y="289"/>
                      <a:pt x="174" y="295"/>
                    </a:cubicBezTo>
                    <a:cubicBezTo>
                      <a:pt x="172" y="298"/>
                      <a:pt x="148" y="325"/>
                      <a:pt x="119" y="300"/>
                    </a:cubicBezTo>
                    <a:cubicBezTo>
                      <a:pt x="102" y="286"/>
                      <a:pt x="122" y="231"/>
                      <a:pt x="141" y="183"/>
                    </a:cubicBezTo>
                    <a:cubicBezTo>
                      <a:pt x="156" y="145"/>
                      <a:pt x="171" y="104"/>
                      <a:pt x="177" y="66"/>
                    </a:cubicBezTo>
                    <a:cubicBezTo>
                      <a:pt x="182" y="35"/>
                      <a:pt x="176" y="14"/>
                      <a:pt x="159" y="5"/>
                    </a:cubicBezTo>
                    <a:cubicBezTo>
                      <a:pt x="128" y="-13"/>
                      <a:pt x="78" y="25"/>
                      <a:pt x="58" y="42"/>
                    </a:cubicBezTo>
                    <a:cubicBezTo>
                      <a:pt x="51" y="48"/>
                      <a:pt x="50" y="60"/>
                      <a:pt x="56" y="68"/>
                    </a:cubicBezTo>
                    <a:cubicBezTo>
                      <a:pt x="63" y="75"/>
                      <a:pt x="74" y="76"/>
                      <a:pt x="82" y="70"/>
                    </a:cubicBezTo>
                    <a:cubicBezTo>
                      <a:pt x="105" y="50"/>
                      <a:pt x="134" y="34"/>
                      <a:pt x="141" y="36"/>
                    </a:cubicBezTo>
                    <a:cubicBezTo>
                      <a:pt x="141" y="36"/>
                      <a:pt x="144" y="41"/>
                      <a:pt x="141" y="60"/>
                    </a:cubicBezTo>
                    <a:cubicBezTo>
                      <a:pt x="136" y="95"/>
                      <a:pt x="121" y="133"/>
                      <a:pt x="107" y="170"/>
                    </a:cubicBezTo>
                    <a:cubicBezTo>
                      <a:pt x="81" y="238"/>
                      <a:pt x="58" y="297"/>
                      <a:pt x="96" y="329"/>
                    </a:cubicBezTo>
                    <a:cubicBezTo>
                      <a:pt x="121" y="350"/>
                      <a:pt x="147" y="351"/>
                      <a:pt x="168" y="343"/>
                    </a:cubicBezTo>
                    <a:cubicBezTo>
                      <a:pt x="162" y="413"/>
                      <a:pt x="148" y="566"/>
                      <a:pt x="127" y="642"/>
                    </a:cubicBezTo>
                    <a:cubicBezTo>
                      <a:pt x="103" y="726"/>
                      <a:pt x="31" y="712"/>
                      <a:pt x="23" y="711"/>
                    </a:cubicBezTo>
                    <a:cubicBezTo>
                      <a:pt x="13" y="708"/>
                      <a:pt x="3" y="714"/>
                      <a:pt x="1" y="724"/>
                    </a:cubicBezTo>
                    <a:cubicBezTo>
                      <a:pt x="-2" y="734"/>
                      <a:pt x="5" y="744"/>
                      <a:pt x="14" y="746"/>
                    </a:cubicBezTo>
                    <a:cubicBezTo>
                      <a:pt x="22" y="748"/>
                      <a:pt x="31" y="749"/>
                      <a:pt x="41" y="749"/>
                    </a:cubicBezTo>
                    <a:cubicBezTo>
                      <a:pt x="82" y="749"/>
                      <a:pt x="140" y="729"/>
                      <a:pt x="162" y="652"/>
                    </a:cubicBezTo>
                    <a:cubicBezTo>
                      <a:pt x="192" y="548"/>
                      <a:pt x="206" y="318"/>
                      <a:pt x="207" y="308"/>
                    </a:cubicBezTo>
                    <a:cubicBezTo>
                      <a:pt x="207" y="300"/>
                      <a:pt x="203" y="293"/>
                      <a:pt x="195" y="2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1702;p36"/>
              <p:cNvSpPr/>
              <p:nvPr/>
            </p:nvSpPr>
            <p:spPr>
              <a:xfrm>
                <a:off x="6981808" y="824063"/>
                <a:ext cx="66600" cy="12960"/>
              </a:xfrm>
              <a:custGeom>
                <a:avLst/>
                <a:gdLst/>
                <a:ahLst/>
                <a:cxnLst/>
                <a:rect l="l" t="t" r="r" b="b"/>
                <a:pathLst>
                  <a:path w="185" h="36" extrusionOk="0">
                    <a:moveTo>
                      <a:pt x="19" y="36"/>
                    </a:moveTo>
                    <a:lnTo>
                      <a:pt x="166" y="36"/>
                    </a:lnTo>
                    <a:cubicBezTo>
                      <a:pt x="177" y="36"/>
                      <a:pt x="185" y="28"/>
                      <a:pt x="185" y="18"/>
                    </a:cubicBezTo>
                    <a:cubicBezTo>
                      <a:pt x="185" y="8"/>
                      <a:pt x="177" y="0"/>
                      <a:pt x="166" y="0"/>
                    </a:cubicBezTo>
                    <a:lnTo>
                      <a:pt x="19" y="0"/>
                    </a:lnTo>
                    <a:cubicBezTo>
                      <a:pt x="8" y="0"/>
                      <a:pt x="0" y="8"/>
                      <a:pt x="0" y="18"/>
                    </a:cubicBezTo>
                    <a:cubicBezTo>
                      <a:pt x="0" y="28"/>
                      <a:pt x="8" y="36"/>
                      <a:pt x="19" y="3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1703;p36"/>
              <p:cNvSpPr/>
              <p:nvPr/>
            </p:nvSpPr>
            <p:spPr>
              <a:xfrm>
                <a:off x="6971368" y="842423"/>
                <a:ext cx="77040" cy="26640"/>
              </a:xfrm>
              <a:custGeom>
                <a:avLst/>
                <a:gdLst/>
                <a:ahLst/>
                <a:cxnLst/>
                <a:rect l="l" t="t" r="r" b="b"/>
                <a:pathLst>
                  <a:path w="214" h="74" extrusionOk="0">
                    <a:moveTo>
                      <a:pt x="14" y="37"/>
                    </a:moveTo>
                    <a:lnTo>
                      <a:pt x="192" y="73"/>
                    </a:lnTo>
                    <a:cubicBezTo>
                      <a:pt x="193" y="74"/>
                      <a:pt x="194" y="74"/>
                      <a:pt x="195" y="74"/>
                    </a:cubicBezTo>
                    <a:cubicBezTo>
                      <a:pt x="204" y="74"/>
                      <a:pt x="212" y="68"/>
                      <a:pt x="213" y="59"/>
                    </a:cubicBezTo>
                    <a:cubicBezTo>
                      <a:pt x="215" y="49"/>
                      <a:pt x="209" y="40"/>
                      <a:pt x="199" y="38"/>
                    </a:cubicBezTo>
                    <a:lnTo>
                      <a:pt x="22" y="1"/>
                    </a:lnTo>
                    <a:cubicBezTo>
                      <a:pt x="12" y="-1"/>
                      <a:pt x="2" y="5"/>
                      <a:pt x="0" y="15"/>
                    </a:cubicBezTo>
                    <a:cubicBezTo>
                      <a:pt x="-2" y="25"/>
                      <a:pt x="4" y="34"/>
                      <a:pt x="14"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1704;p36"/>
              <p:cNvSpPr/>
              <p:nvPr/>
            </p:nvSpPr>
            <p:spPr>
              <a:xfrm>
                <a:off x="6939327" y="911902"/>
                <a:ext cx="93240" cy="140760"/>
              </a:xfrm>
              <a:custGeom>
                <a:avLst/>
                <a:gdLst/>
                <a:ahLst/>
                <a:cxnLst/>
                <a:rect l="l" t="t" r="r" b="b"/>
                <a:pathLst>
                  <a:path w="259" h="391" extrusionOk="0">
                    <a:moveTo>
                      <a:pt x="60" y="350"/>
                    </a:moveTo>
                    <a:cubicBezTo>
                      <a:pt x="53" y="356"/>
                      <a:pt x="51" y="354"/>
                      <a:pt x="49" y="352"/>
                    </a:cubicBezTo>
                    <a:cubicBezTo>
                      <a:pt x="31" y="335"/>
                      <a:pt x="29" y="258"/>
                      <a:pt x="78" y="183"/>
                    </a:cubicBezTo>
                    <a:cubicBezTo>
                      <a:pt x="94" y="159"/>
                      <a:pt x="110" y="147"/>
                      <a:pt x="126" y="147"/>
                    </a:cubicBezTo>
                    <a:lnTo>
                      <a:pt x="127" y="147"/>
                    </a:lnTo>
                    <a:cubicBezTo>
                      <a:pt x="152" y="148"/>
                      <a:pt x="176" y="176"/>
                      <a:pt x="189" y="195"/>
                    </a:cubicBezTo>
                    <a:cubicBezTo>
                      <a:pt x="167" y="226"/>
                      <a:pt x="100" y="321"/>
                      <a:pt x="60" y="350"/>
                    </a:cubicBezTo>
                    <a:moveTo>
                      <a:pt x="243" y="0"/>
                    </a:moveTo>
                    <a:cubicBezTo>
                      <a:pt x="233" y="-2"/>
                      <a:pt x="224" y="5"/>
                      <a:pt x="222" y="15"/>
                    </a:cubicBezTo>
                    <a:lnTo>
                      <a:pt x="200" y="150"/>
                    </a:lnTo>
                    <a:cubicBezTo>
                      <a:pt x="182" y="131"/>
                      <a:pt x="158" y="112"/>
                      <a:pt x="129" y="111"/>
                    </a:cubicBezTo>
                    <a:cubicBezTo>
                      <a:pt x="99" y="110"/>
                      <a:pt x="72" y="127"/>
                      <a:pt x="48" y="163"/>
                    </a:cubicBezTo>
                    <a:cubicBezTo>
                      <a:pt x="-9" y="249"/>
                      <a:pt x="-11" y="345"/>
                      <a:pt x="24" y="378"/>
                    </a:cubicBezTo>
                    <a:cubicBezTo>
                      <a:pt x="32" y="386"/>
                      <a:pt x="42" y="390"/>
                      <a:pt x="52" y="390"/>
                    </a:cubicBezTo>
                    <a:cubicBezTo>
                      <a:pt x="62" y="390"/>
                      <a:pt x="72" y="387"/>
                      <a:pt x="81" y="380"/>
                    </a:cubicBezTo>
                    <a:cubicBezTo>
                      <a:pt x="110" y="359"/>
                      <a:pt x="149" y="311"/>
                      <a:pt x="179" y="271"/>
                    </a:cubicBezTo>
                    <a:lnTo>
                      <a:pt x="163" y="370"/>
                    </a:lnTo>
                    <a:cubicBezTo>
                      <a:pt x="161" y="380"/>
                      <a:pt x="168" y="389"/>
                      <a:pt x="178" y="391"/>
                    </a:cubicBezTo>
                    <a:cubicBezTo>
                      <a:pt x="179" y="391"/>
                      <a:pt x="180" y="391"/>
                      <a:pt x="181" y="391"/>
                    </a:cubicBezTo>
                    <a:cubicBezTo>
                      <a:pt x="190" y="391"/>
                      <a:pt x="197" y="385"/>
                      <a:pt x="199" y="376"/>
                    </a:cubicBezTo>
                    <a:lnTo>
                      <a:pt x="258" y="21"/>
                    </a:lnTo>
                    <a:cubicBezTo>
                      <a:pt x="260" y="11"/>
                      <a:pt x="253" y="1"/>
                      <a:pt x="24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1705;p36"/>
              <p:cNvSpPr/>
              <p:nvPr/>
            </p:nvSpPr>
            <p:spPr>
              <a:xfrm>
                <a:off x="7030048" y="924142"/>
                <a:ext cx="77040" cy="128520"/>
              </a:xfrm>
              <a:custGeom>
                <a:avLst/>
                <a:gdLst/>
                <a:ahLst/>
                <a:cxnLst/>
                <a:rect l="l" t="t" r="r" b="b"/>
                <a:pathLst>
                  <a:path w="214" h="357" extrusionOk="0">
                    <a:moveTo>
                      <a:pt x="136" y="1"/>
                    </a:moveTo>
                    <a:cubicBezTo>
                      <a:pt x="122" y="4"/>
                      <a:pt x="103" y="13"/>
                      <a:pt x="90" y="43"/>
                    </a:cubicBezTo>
                    <a:cubicBezTo>
                      <a:pt x="81" y="62"/>
                      <a:pt x="78" y="89"/>
                      <a:pt x="77" y="117"/>
                    </a:cubicBezTo>
                    <a:cubicBezTo>
                      <a:pt x="45" y="119"/>
                      <a:pt x="17" y="127"/>
                      <a:pt x="12" y="129"/>
                    </a:cubicBezTo>
                    <a:cubicBezTo>
                      <a:pt x="2" y="132"/>
                      <a:pt x="-3" y="143"/>
                      <a:pt x="0" y="152"/>
                    </a:cubicBezTo>
                    <a:cubicBezTo>
                      <a:pt x="3" y="162"/>
                      <a:pt x="14" y="167"/>
                      <a:pt x="23" y="164"/>
                    </a:cubicBezTo>
                    <a:cubicBezTo>
                      <a:pt x="34" y="160"/>
                      <a:pt x="55" y="155"/>
                      <a:pt x="76" y="154"/>
                    </a:cubicBezTo>
                    <a:cubicBezTo>
                      <a:pt x="76" y="156"/>
                      <a:pt x="76" y="158"/>
                      <a:pt x="76" y="160"/>
                    </a:cubicBezTo>
                    <a:cubicBezTo>
                      <a:pt x="75" y="225"/>
                      <a:pt x="74" y="297"/>
                      <a:pt x="37" y="324"/>
                    </a:cubicBezTo>
                    <a:cubicBezTo>
                      <a:pt x="28" y="329"/>
                      <a:pt x="26" y="341"/>
                      <a:pt x="32" y="349"/>
                    </a:cubicBezTo>
                    <a:cubicBezTo>
                      <a:pt x="36" y="354"/>
                      <a:pt x="41" y="357"/>
                      <a:pt x="47" y="357"/>
                    </a:cubicBezTo>
                    <a:cubicBezTo>
                      <a:pt x="51" y="357"/>
                      <a:pt x="54" y="356"/>
                      <a:pt x="58" y="354"/>
                    </a:cubicBezTo>
                    <a:cubicBezTo>
                      <a:pt x="111" y="316"/>
                      <a:pt x="112" y="234"/>
                      <a:pt x="112" y="161"/>
                    </a:cubicBezTo>
                    <a:cubicBezTo>
                      <a:pt x="112" y="160"/>
                      <a:pt x="112" y="158"/>
                      <a:pt x="112" y="157"/>
                    </a:cubicBezTo>
                    <a:cubicBezTo>
                      <a:pt x="119" y="159"/>
                      <a:pt x="126" y="162"/>
                      <a:pt x="130" y="167"/>
                    </a:cubicBezTo>
                    <a:cubicBezTo>
                      <a:pt x="134" y="170"/>
                      <a:pt x="139" y="172"/>
                      <a:pt x="143" y="172"/>
                    </a:cubicBezTo>
                    <a:cubicBezTo>
                      <a:pt x="148" y="172"/>
                      <a:pt x="153" y="170"/>
                      <a:pt x="156" y="167"/>
                    </a:cubicBezTo>
                    <a:cubicBezTo>
                      <a:pt x="163" y="160"/>
                      <a:pt x="163" y="148"/>
                      <a:pt x="156" y="141"/>
                    </a:cubicBezTo>
                    <a:cubicBezTo>
                      <a:pt x="144" y="129"/>
                      <a:pt x="129" y="123"/>
                      <a:pt x="113" y="120"/>
                    </a:cubicBezTo>
                    <a:cubicBezTo>
                      <a:pt x="114" y="95"/>
                      <a:pt x="117" y="72"/>
                      <a:pt x="123" y="58"/>
                    </a:cubicBezTo>
                    <a:cubicBezTo>
                      <a:pt x="128" y="46"/>
                      <a:pt x="135" y="39"/>
                      <a:pt x="142" y="37"/>
                    </a:cubicBezTo>
                    <a:cubicBezTo>
                      <a:pt x="157" y="35"/>
                      <a:pt x="176" y="50"/>
                      <a:pt x="182" y="56"/>
                    </a:cubicBezTo>
                    <a:cubicBezTo>
                      <a:pt x="189" y="63"/>
                      <a:pt x="201" y="63"/>
                      <a:pt x="208" y="56"/>
                    </a:cubicBezTo>
                    <a:cubicBezTo>
                      <a:pt x="215" y="49"/>
                      <a:pt x="215" y="37"/>
                      <a:pt x="208" y="30"/>
                    </a:cubicBezTo>
                    <a:cubicBezTo>
                      <a:pt x="204" y="26"/>
                      <a:pt x="171" y="-5"/>
                      <a:pt x="136"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1706;p36"/>
              <p:cNvSpPr/>
              <p:nvPr/>
            </p:nvSpPr>
            <p:spPr>
              <a:xfrm>
                <a:off x="7101688" y="662062"/>
                <a:ext cx="111600" cy="374760"/>
              </a:xfrm>
              <a:custGeom>
                <a:avLst/>
                <a:gdLst/>
                <a:ahLst/>
                <a:cxnLst/>
                <a:rect l="l" t="t" r="r" b="b"/>
                <a:pathLst>
                  <a:path w="310" h="1041" extrusionOk="0">
                    <a:moveTo>
                      <a:pt x="113" y="988"/>
                    </a:moveTo>
                    <a:cubicBezTo>
                      <a:pt x="118" y="933"/>
                      <a:pt x="125" y="824"/>
                      <a:pt x="125" y="719"/>
                    </a:cubicBezTo>
                    <a:cubicBezTo>
                      <a:pt x="125" y="620"/>
                      <a:pt x="87" y="566"/>
                      <a:pt x="58" y="540"/>
                    </a:cubicBezTo>
                    <a:cubicBezTo>
                      <a:pt x="81" y="528"/>
                      <a:pt x="109" y="503"/>
                      <a:pt x="138" y="455"/>
                    </a:cubicBezTo>
                    <a:cubicBezTo>
                      <a:pt x="170" y="400"/>
                      <a:pt x="161" y="328"/>
                      <a:pt x="152" y="252"/>
                    </a:cubicBezTo>
                    <a:cubicBezTo>
                      <a:pt x="145" y="196"/>
                      <a:pt x="138" y="139"/>
                      <a:pt x="147" y="87"/>
                    </a:cubicBezTo>
                    <a:cubicBezTo>
                      <a:pt x="151" y="62"/>
                      <a:pt x="161" y="47"/>
                      <a:pt x="175" y="41"/>
                    </a:cubicBezTo>
                    <a:cubicBezTo>
                      <a:pt x="208" y="27"/>
                      <a:pt x="263" y="56"/>
                      <a:pt x="281" y="69"/>
                    </a:cubicBezTo>
                    <a:cubicBezTo>
                      <a:pt x="290" y="75"/>
                      <a:pt x="301" y="73"/>
                      <a:pt x="307" y="64"/>
                    </a:cubicBezTo>
                    <a:cubicBezTo>
                      <a:pt x="312" y="56"/>
                      <a:pt x="310" y="45"/>
                      <a:pt x="302" y="39"/>
                    </a:cubicBezTo>
                    <a:cubicBezTo>
                      <a:pt x="294" y="33"/>
                      <a:pt x="218" y="-17"/>
                      <a:pt x="161" y="7"/>
                    </a:cubicBezTo>
                    <a:cubicBezTo>
                      <a:pt x="135" y="18"/>
                      <a:pt x="118" y="43"/>
                      <a:pt x="111" y="80"/>
                    </a:cubicBezTo>
                    <a:cubicBezTo>
                      <a:pt x="101" y="138"/>
                      <a:pt x="108" y="198"/>
                      <a:pt x="115" y="256"/>
                    </a:cubicBezTo>
                    <a:cubicBezTo>
                      <a:pt x="124" y="326"/>
                      <a:pt x="132" y="392"/>
                      <a:pt x="106" y="436"/>
                    </a:cubicBezTo>
                    <a:cubicBezTo>
                      <a:pt x="61" y="513"/>
                      <a:pt x="18" y="516"/>
                      <a:pt x="18" y="516"/>
                    </a:cubicBezTo>
                    <a:cubicBezTo>
                      <a:pt x="10" y="516"/>
                      <a:pt x="2" y="522"/>
                      <a:pt x="0" y="531"/>
                    </a:cubicBezTo>
                    <a:cubicBezTo>
                      <a:pt x="-1" y="539"/>
                      <a:pt x="3" y="548"/>
                      <a:pt x="11" y="551"/>
                    </a:cubicBezTo>
                    <a:cubicBezTo>
                      <a:pt x="14" y="553"/>
                      <a:pt x="89" y="587"/>
                      <a:pt x="89" y="719"/>
                    </a:cubicBezTo>
                    <a:cubicBezTo>
                      <a:pt x="89" y="864"/>
                      <a:pt x="74" y="1019"/>
                      <a:pt x="74" y="1020"/>
                    </a:cubicBezTo>
                    <a:cubicBezTo>
                      <a:pt x="73" y="1028"/>
                      <a:pt x="77" y="1035"/>
                      <a:pt x="83" y="1038"/>
                    </a:cubicBezTo>
                    <a:cubicBezTo>
                      <a:pt x="86" y="1040"/>
                      <a:pt x="89" y="1041"/>
                      <a:pt x="92" y="1041"/>
                    </a:cubicBezTo>
                    <a:cubicBezTo>
                      <a:pt x="96" y="1041"/>
                      <a:pt x="100" y="1039"/>
                      <a:pt x="103" y="1037"/>
                    </a:cubicBezTo>
                    <a:cubicBezTo>
                      <a:pt x="125" y="1021"/>
                      <a:pt x="178" y="993"/>
                      <a:pt x="197" y="1013"/>
                    </a:cubicBezTo>
                    <a:cubicBezTo>
                      <a:pt x="205" y="1020"/>
                      <a:pt x="216" y="1020"/>
                      <a:pt x="223" y="1013"/>
                    </a:cubicBezTo>
                    <a:cubicBezTo>
                      <a:pt x="230" y="1006"/>
                      <a:pt x="230" y="994"/>
                      <a:pt x="223" y="987"/>
                    </a:cubicBezTo>
                    <a:cubicBezTo>
                      <a:pt x="193" y="956"/>
                      <a:pt x="145" y="972"/>
                      <a:pt x="113" y="98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1707;p36"/>
              <p:cNvSpPr/>
              <p:nvPr/>
            </p:nvSpPr>
            <p:spPr>
              <a:xfrm>
                <a:off x="7181248" y="781223"/>
                <a:ext cx="118080" cy="122400"/>
              </a:xfrm>
              <a:custGeom>
                <a:avLst/>
                <a:gdLst/>
                <a:ahLst/>
                <a:cxnLst/>
                <a:rect l="l" t="t" r="r" b="b"/>
                <a:pathLst>
                  <a:path w="328" h="340" extrusionOk="0">
                    <a:moveTo>
                      <a:pt x="246" y="290"/>
                    </a:moveTo>
                    <a:cubicBezTo>
                      <a:pt x="239" y="278"/>
                      <a:pt x="229" y="257"/>
                      <a:pt x="218" y="230"/>
                    </a:cubicBezTo>
                    <a:cubicBezTo>
                      <a:pt x="261" y="156"/>
                      <a:pt x="293" y="68"/>
                      <a:pt x="302" y="39"/>
                    </a:cubicBezTo>
                    <a:cubicBezTo>
                      <a:pt x="306" y="30"/>
                      <a:pt x="300" y="19"/>
                      <a:pt x="291" y="16"/>
                    </a:cubicBezTo>
                    <a:cubicBezTo>
                      <a:pt x="281" y="13"/>
                      <a:pt x="271" y="18"/>
                      <a:pt x="268" y="27"/>
                    </a:cubicBezTo>
                    <a:cubicBezTo>
                      <a:pt x="251" y="78"/>
                      <a:pt x="226" y="136"/>
                      <a:pt x="200" y="185"/>
                    </a:cubicBezTo>
                    <a:cubicBezTo>
                      <a:pt x="181" y="134"/>
                      <a:pt x="159" y="72"/>
                      <a:pt x="140" y="13"/>
                    </a:cubicBezTo>
                    <a:cubicBezTo>
                      <a:pt x="137" y="3"/>
                      <a:pt x="126" y="-2"/>
                      <a:pt x="117" y="1"/>
                    </a:cubicBezTo>
                    <a:cubicBezTo>
                      <a:pt x="107" y="4"/>
                      <a:pt x="102" y="15"/>
                      <a:pt x="105" y="24"/>
                    </a:cubicBezTo>
                    <a:cubicBezTo>
                      <a:pt x="135" y="117"/>
                      <a:pt x="159" y="182"/>
                      <a:pt x="177" y="227"/>
                    </a:cubicBezTo>
                    <a:cubicBezTo>
                      <a:pt x="148" y="275"/>
                      <a:pt x="119" y="307"/>
                      <a:pt x="96" y="304"/>
                    </a:cubicBezTo>
                    <a:cubicBezTo>
                      <a:pt x="61" y="298"/>
                      <a:pt x="46" y="286"/>
                      <a:pt x="41" y="278"/>
                    </a:cubicBezTo>
                    <a:cubicBezTo>
                      <a:pt x="35" y="269"/>
                      <a:pt x="37" y="260"/>
                      <a:pt x="37" y="260"/>
                    </a:cubicBezTo>
                    <a:cubicBezTo>
                      <a:pt x="39" y="250"/>
                      <a:pt x="34" y="240"/>
                      <a:pt x="24" y="238"/>
                    </a:cubicBezTo>
                    <a:cubicBezTo>
                      <a:pt x="14" y="235"/>
                      <a:pt x="4" y="240"/>
                      <a:pt x="1" y="250"/>
                    </a:cubicBezTo>
                    <a:cubicBezTo>
                      <a:pt x="1" y="252"/>
                      <a:pt x="-5" y="274"/>
                      <a:pt x="9" y="297"/>
                    </a:cubicBezTo>
                    <a:cubicBezTo>
                      <a:pt x="23" y="319"/>
                      <a:pt x="50" y="333"/>
                      <a:pt x="90" y="340"/>
                    </a:cubicBezTo>
                    <a:cubicBezTo>
                      <a:pt x="93" y="340"/>
                      <a:pt x="96" y="340"/>
                      <a:pt x="99" y="340"/>
                    </a:cubicBezTo>
                    <a:cubicBezTo>
                      <a:pt x="132" y="340"/>
                      <a:pt x="165" y="309"/>
                      <a:pt x="194" y="267"/>
                    </a:cubicBezTo>
                    <a:cubicBezTo>
                      <a:pt x="222" y="328"/>
                      <a:pt x="234" y="332"/>
                      <a:pt x="240" y="333"/>
                    </a:cubicBezTo>
                    <a:cubicBezTo>
                      <a:pt x="241" y="333"/>
                      <a:pt x="243" y="333"/>
                      <a:pt x="244" y="333"/>
                    </a:cubicBezTo>
                    <a:cubicBezTo>
                      <a:pt x="250" y="333"/>
                      <a:pt x="257" y="331"/>
                      <a:pt x="261" y="327"/>
                    </a:cubicBezTo>
                    <a:lnTo>
                      <a:pt x="328" y="261"/>
                    </a:lnTo>
                    <a:lnTo>
                      <a:pt x="302" y="235"/>
                    </a:lnTo>
                    <a:lnTo>
                      <a:pt x="246" y="29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 name="Google Shape;1708;p36"/>
              <p:cNvSpPr/>
              <p:nvPr/>
            </p:nvSpPr>
            <p:spPr>
              <a:xfrm>
                <a:off x="7311927" y="871942"/>
                <a:ext cx="82440" cy="108720"/>
              </a:xfrm>
              <a:custGeom>
                <a:avLst/>
                <a:gdLst/>
                <a:ahLst/>
                <a:cxnLst/>
                <a:rect l="l" t="t" r="r" b="b"/>
                <a:pathLst>
                  <a:path w="229" h="302" extrusionOk="0">
                    <a:moveTo>
                      <a:pt x="196" y="221"/>
                    </a:moveTo>
                    <a:cubicBezTo>
                      <a:pt x="189" y="229"/>
                      <a:pt x="184" y="234"/>
                      <a:pt x="181" y="237"/>
                    </a:cubicBezTo>
                    <a:cubicBezTo>
                      <a:pt x="178" y="225"/>
                      <a:pt x="177" y="202"/>
                      <a:pt x="176" y="184"/>
                    </a:cubicBezTo>
                    <a:cubicBezTo>
                      <a:pt x="175" y="147"/>
                      <a:pt x="173" y="106"/>
                      <a:pt x="161" y="71"/>
                    </a:cubicBezTo>
                    <a:cubicBezTo>
                      <a:pt x="153" y="47"/>
                      <a:pt x="139" y="42"/>
                      <a:pt x="129" y="42"/>
                    </a:cubicBezTo>
                    <a:lnTo>
                      <a:pt x="129" y="42"/>
                    </a:lnTo>
                    <a:cubicBezTo>
                      <a:pt x="106" y="42"/>
                      <a:pt x="79" y="79"/>
                      <a:pt x="48" y="151"/>
                    </a:cubicBezTo>
                    <a:lnTo>
                      <a:pt x="59" y="19"/>
                    </a:lnTo>
                    <a:cubicBezTo>
                      <a:pt x="59" y="9"/>
                      <a:pt x="52" y="1"/>
                      <a:pt x="42" y="0"/>
                    </a:cubicBezTo>
                    <a:cubicBezTo>
                      <a:pt x="32" y="-2"/>
                      <a:pt x="23" y="6"/>
                      <a:pt x="22" y="16"/>
                    </a:cubicBezTo>
                    <a:lnTo>
                      <a:pt x="0" y="282"/>
                    </a:lnTo>
                    <a:cubicBezTo>
                      <a:pt x="-1" y="292"/>
                      <a:pt x="5" y="300"/>
                      <a:pt x="15" y="302"/>
                    </a:cubicBezTo>
                    <a:cubicBezTo>
                      <a:pt x="16" y="302"/>
                      <a:pt x="17" y="302"/>
                      <a:pt x="18" y="302"/>
                    </a:cubicBezTo>
                    <a:cubicBezTo>
                      <a:pt x="26" y="302"/>
                      <a:pt x="33" y="297"/>
                      <a:pt x="36" y="290"/>
                    </a:cubicBezTo>
                    <a:cubicBezTo>
                      <a:pt x="64" y="203"/>
                      <a:pt x="105" y="105"/>
                      <a:pt x="126" y="82"/>
                    </a:cubicBezTo>
                    <a:cubicBezTo>
                      <a:pt x="126" y="83"/>
                      <a:pt x="126" y="83"/>
                      <a:pt x="126" y="83"/>
                    </a:cubicBezTo>
                    <a:cubicBezTo>
                      <a:pt x="136" y="113"/>
                      <a:pt x="138" y="151"/>
                      <a:pt x="140" y="186"/>
                    </a:cubicBezTo>
                    <a:cubicBezTo>
                      <a:pt x="142" y="235"/>
                      <a:pt x="144" y="268"/>
                      <a:pt x="168" y="276"/>
                    </a:cubicBezTo>
                    <a:cubicBezTo>
                      <a:pt x="189" y="282"/>
                      <a:pt x="208" y="264"/>
                      <a:pt x="224" y="244"/>
                    </a:cubicBezTo>
                    <a:cubicBezTo>
                      <a:pt x="231" y="236"/>
                      <a:pt x="230" y="225"/>
                      <a:pt x="222" y="218"/>
                    </a:cubicBezTo>
                    <a:cubicBezTo>
                      <a:pt x="214" y="212"/>
                      <a:pt x="203" y="213"/>
                      <a:pt x="196" y="2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4" name="Google Shape;1709;p36"/>
              <p:cNvSpPr/>
              <p:nvPr/>
            </p:nvSpPr>
            <p:spPr>
              <a:xfrm>
                <a:off x="7407688" y="815782"/>
                <a:ext cx="63720" cy="69120"/>
              </a:xfrm>
              <a:custGeom>
                <a:avLst/>
                <a:gdLst/>
                <a:ahLst/>
                <a:cxnLst/>
                <a:rect l="l" t="t" r="r" b="b"/>
                <a:pathLst>
                  <a:path w="177" h="192" extrusionOk="0">
                    <a:moveTo>
                      <a:pt x="159" y="82"/>
                    </a:moveTo>
                    <a:lnTo>
                      <a:pt x="137" y="82"/>
                    </a:lnTo>
                    <a:cubicBezTo>
                      <a:pt x="139" y="53"/>
                      <a:pt x="140" y="28"/>
                      <a:pt x="140" y="19"/>
                    </a:cubicBezTo>
                    <a:cubicBezTo>
                      <a:pt x="140" y="9"/>
                      <a:pt x="132" y="0"/>
                      <a:pt x="122" y="0"/>
                    </a:cubicBezTo>
                    <a:cubicBezTo>
                      <a:pt x="112" y="0"/>
                      <a:pt x="103" y="9"/>
                      <a:pt x="103" y="19"/>
                    </a:cubicBezTo>
                    <a:cubicBezTo>
                      <a:pt x="103" y="27"/>
                      <a:pt x="102" y="53"/>
                      <a:pt x="101" y="82"/>
                    </a:cubicBezTo>
                    <a:lnTo>
                      <a:pt x="18" y="82"/>
                    </a:lnTo>
                    <a:cubicBezTo>
                      <a:pt x="8" y="82"/>
                      <a:pt x="0" y="90"/>
                      <a:pt x="0" y="100"/>
                    </a:cubicBezTo>
                    <a:cubicBezTo>
                      <a:pt x="0" y="110"/>
                      <a:pt x="8" y="118"/>
                      <a:pt x="18" y="118"/>
                    </a:cubicBezTo>
                    <a:lnTo>
                      <a:pt x="99" y="118"/>
                    </a:lnTo>
                    <a:cubicBezTo>
                      <a:pt x="97" y="148"/>
                      <a:pt x="96" y="172"/>
                      <a:pt x="96" y="173"/>
                    </a:cubicBezTo>
                    <a:cubicBezTo>
                      <a:pt x="95" y="183"/>
                      <a:pt x="103" y="192"/>
                      <a:pt x="113" y="192"/>
                    </a:cubicBezTo>
                    <a:cubicBezTo>
                      <a:pt x="114" y="192"/>
                      <a:pt x="114" y="192"/>
                      <a:pt x="114" y="192"/>
                    </a:cubicBezTo>
                    <a:cubicBezTo>
                      <a:pt x="124" y="192"/>
                      <a:pt x="132" y="185"/>
                      <a:pt x="133" y="175"/>
                    </a:cubicBezTo>
                    <a:cubicBezTo>
                      <a:pt x="133" y="173"/>
                      <a:pt x="134" y="148"/>
                      <a:pt x="136" y="118"/>
                    </a:cubicBezTo>
                    <a:lnTo>
                      <a:pt x="159" y="118"/>
                    </a:lnTo>
                    <a:cubicBezTo>
                      <a:pt x="169" y="118"/>
                      <a:pt x="177" y="110"/>
                      <a:pt x="177" y="100"/>
                    </a:cubicBezTo>
                    <a:cubicBezTo>
                      <a:pt x="177" y="90"/>
                      <a:pt x="169" y="82"/>
                      <a:pt x="159" y="82"/>
                    </a:cubicBezTo>
                    <a:close/>
                  </a:path>
                </a:pathLst>
              </a:custGeom>
              <a:solidFill>
                <a:schemeClr val="dk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 name="Google Shape;1710;p36"/>
              <p:cNvSpPr/>
              <p:nvPr/>
            </p:nvSpPr>
            <p:spPr>
              <a:xfrm>
                <a:off x="7490127" y="789503"/>
                <a:ext cx="79560" cy="159480"/>
              </a:xfrm>
              <a:custGeom>
                <a:avLst/>
                <a:gdLst/>
                <a:ahLst/>
                <a:cxnLst/>
                <a:rect l="l" t="t" r="r" b="b"/>
                <a:pathLst>
                  <a:path w="221" h="443" extrusionOk="0">
                    <a:moveTo>
                      <a:pt x="207" y="41"/>
                    </a:moveTo>
                    <a:cubicBezTo>
                      <a:pt x="191" y="37"/>
                      <a:pt x="185" y="48"/>
                      <a:pt x="168" y="78"/>
                    </a:cubicBezTo>
                    <a:cubicBezTo>
                      <a:pt x="153" y="104"/>
                      <a:pt x="108" y="184"/>
                      <a:pt x="82" y="177"/>
                    </a:cubicBezTo>
                    <a:cubicBezTo>
                      <a:pt x="54" y="170"/>
                      <a:pt x="50" y="82"/>
                      <a:pt x="59" y="20"/>
                    </a:cubicBezTo>
                    <a:cubicBezTo>
                      <a:pt x="60" y="10"/>
                      <a:pt x="53" y="1"/>
                      <a:pt x="43" y="0"/>
                    </a:cubicBezTo>
                    <a:cubicBezTo>
                      <a:pt x="33" y="-2"/>
                      <a:pt x="24" y="5"/>
                      <a:pt x="22" y="15"/>
                    </a:cubicBezTo>
                    <a:cubicBezTo>
                      <a:pt x="18" y="45"/>
                      <a:pt x="2" y="195"/>
                      <a:pt x="73" y="213"/>
                    </a:cubicBezTo>
                    <a:cubicBezTo>
                      <a:pt x="116" y="224"/>
                      <a:pt x="153" y="174"/>
                      <a:pt x="182" y="127"/>
                    </a:cubicBezTo>
                    <a:cubicBezTo>
                      <a:pt x="174" y="226"/>
                      <a:pt x="152" y="379"/>
                      <a:pt x="113" y="401"/>
                    </a:cubicBezTo>
                    <a:cubicBezTo>
                      <a:pt x="103" y="407"/>
                      <a:pt x="94" y="408"/>
                      <a:pt x="85" y="404"/>
                    </a:cubicBezTo>
                    <a:cubicBezTo>
                      <a:pt x="60" y="394"/>
                      <a:pt x="41" y="353"/>
                      <a:pt x="36" y="337"/>
                    </a:cubicBezTo>
                    <a:cubicBezTo>
                      <a:pt x="32" y="328"/>
                      <a:pt x="22" y="323"/>
                      <a:pt x="13" y="326"/>
                    </a:cubicBezTo>
                    <a:cubicBezTo>
                      <a:pt x="3" y="329"/>
                      <a:pt x="-2" y="339"/>
                      <a:pt x="1" y="349"/>
                    </a:cubicBezTo>
                    <a:cubicBezTo>
                      <a:pt x="3" y="356"/>
                      <a:pt x="26" y="421"/>
                      <a:pt x="72" y="438"/>
                    </a:cubicBezTo>
                    <a:cubicBezTo>
                      <a:pt x="79" y="441"/>
                      <a:pt x="87" y="443"/>
                      <a:pt x="95" y="443"/>
                    </a:cubicBezTo>
                    <a:cubicBezTo>
                      <a:pt x="107" y="443"/>
                      <a:pt x="119" y="439"/>
                      <a:pt x="131" y="433"/>
                    </a:cubicBezTo>
                    <a:cubicBezTo>
                      <a:pt x="213" y="387"/>
                      <a:pt x="221" y="65"/>
                      <a:pt x="221" y="62"/>
                    </a:cubicBezTo>
                    <a:cubicBezTo>
                      <a:pt x="221" y="54"/>
                      <a:pt x="215" y="43"/>
                      <a:pt x="207" y="4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 name="Google Shape;1711;p36"/>
              <p:cNvSpPr/>
              <p:nvPr/>
            </p:nvSpPr>
            <p:spPr>
              <a:xfrm>
                <a:off x="7588768" y="882383"/>
                <a:ext cx="66600" cy="86400"/>
              </a:xfrm>
              <a:custGeom>
                <a:avLst/>
                <a:gdLst/>
                <a:ahLst/>
                <a:cxnLst/>
                <a:rect l="l" t="t" r="r" b="b"/>
                <a:pathLst>
                  <a:path w="185" h="240" extrusionOk="0">
                    <a:moveTo>
                      <a:pt x="179" y="198"/>
                    </a:moveTo>
                    <a:cubicBezTo>
                      <a:pt x="173" y="192"/>
                      <a:pt x="164" y="191"/>
                      <a:pt x="158" y="194"/>
                    </a:cubicBezTo>
                    <a:cubicBezTo>
                      <a:pt x="158" y="184"/>
                      <a:pt x="158" y="170"/>
                      <a:pt x="159" y="158"/>
                    </a:cubicBezTo>
                    <a:cubicBezTo>
                      <a:pt x="161" y="121"/>
                      <a:pt x="164" y="73"/>
                      <a:pt x="154" y="36"/>
                    </a:cubicBezTo>
                    <a:cubicBezTo>
                      <a:pt x="147" y="11"/>
                      <a:pt x="134" y="6"/>
                      <a:pt x="124" y="6"/>
                    </a:cubicBezTo>
                    <a:lnTo>
                      <a:pt x="124" y="6"/>
                    </a:lnTo>
                    <a:cubicBezTo>
                      <a:pt x="114" y="6"/>
                      <a:pt x="91" y="6"/>
                      <a:pt x="53" y="121"/>
                    </a:cubicBezTo>
                    <a:lnTo>
                      <a:pt x="36" y="16"/>
                    </a:lnTo>
                    <a:cubicBezTo>
                      <a:pt x="34" y="6"/>
                      <a:pt x="25" y="-1"/>
                      <a:pt x="15" y="0"/>
                    </a:cubicBezTo>
                    <a:cubicBezTo>
                      <a:pt x="5" y="2"/>
                      <a:pt x="-2" y="11"/>
                      <a:pt x="0" y="21"/>
                    </a:cubicBezTo>
                    <a:lnTo>
                      <a:pt x="29" y="206"/>
                    </a:lnTo>
                    <a:cubicBezTo>
                      <a:pt x="31" y="215"/>
                      <a:pt x="38" y="221"/>
                      <a:pt x="46" y="222"/>
                    </a:cubicBezTo>
                    <a:cubicBezTo>
                      <a:pt x="55" y="222"/>
                      <a:pt x="63" y="216"/>
                      <a:pt x="65" y="208"/>
                    </a:cubicBezTo>
                    <a:cubicBezTo>
                      <a:pt x="81" y="149"/>
                      <a:pt x="105" y="81"/>
                      <a:pt x="120" y="53"/>
                    </a:cubicBezTo>
                    <a:cubicBezTo>
                      <a:pt x="127" y="84"/>
                      <a:pt x="124" y="124"/>
                      <a:pt x="123" y="156"/>
                    </a:cubicBezTo>
                    <a:cubicBezTo>
                      <a:pt x="120" y="203"/>
                      <a:pt x="118" y="229"/>
                      <a:pt x="138" y="238"/>
                    </a:cubicBezTo>
                    <a:cubicBezTo>
                      <a:pt x="142" y="240"/>
                      <a:pt x="145" y="240"/>
                      <a:pt x="148" y="240"/>
                    </a:cubicBezTo>
                    <a:cubicBezTo>
                      <a:pt x="162" y="240"/>
                      <a:pt x="174" y="229"/>
                      <a:pt x="179" y="224"/>
                    </a:cubicBezTo>
                    <a:cubicBezTo>
                      <a:pt x="186" y="216"/>
                      <a:pt x="186" y="205"/>
                      <a:pt x="179" y="198"/>
                    </a:cubicBezTo>
                    <a:close/>
                  </a:path>
                </a:pathLst>
              </a:custGeom>
              <a:solidFill>
                <a:schemeClr val="dk1"/>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 name="Google Shape;1712;p36"/>
              <p:cNvSpPr/>
              <p:nvPr/>
            </p:nvSpPr>
            <p:spPr>
              <a:xfrm>
                <a:off x="7649968" y="704903"/>
                <a:ext cx="69120" cy="304920"/>
              </a:xfrm>
              <a:custGeom>
                <a:avLst/>
                <a:gdLst/>
                <a:ahLst/>
                <a:cxnLst/>
                <a:rect l="l" t="t" r="r" b="b"/>
                <a:pathLst>
                  <a:path w="192" h="847" extrusionOk="0">
                    <a:moveTo>
                      <a:pt x="132" y="553"/>
                    </a:moveTo>
                    <a:cubicBezTo>
                      <a:pt x="104" y="399"/>
                      <a:pt x="166" y="285"/>
                      <a:pt x="167" y="284"/>
                    </a:cubicBezTo>
                    <a:cubicBezTo>
                      <a:pt x="171" y="276"/>
                      <a:pt x="169" y="267"/>
                      <a:pt x="163" y="261"/>
                    </a:cubicBezTo>
                    <a:lnTo>
                      <a:pt x="111" y="217"/>
                    </a:lnTo>
                    <a:cubicBezTo>
                      <a:pt x="88" y="197"/>
                      <a:pt x="92" y="188"/>
                      <a:pt x="113" y="146"/>
                    </a:cubicBezTo>
                    <a:cubicBezTo>
                      <a:pt x="123" y="125"/>
                      <a:pt x="136" y="99"/>
                      <a:pt x="146" y="66"/>
                    </a:cubicBezTo>
                    <a:cubicBezTo>
                      <a:pt x="150" y="55"/>
                      <a:pt x="160" y="20"/>
                      <a:pt x="138" y="5"/>
                    </a:cubicBezTo>
                    <a:cubicBezTo>
                      <a:pt x="110" y="-14"/>
                      <a:pt x="57" y="23"/>
                      <a:pt x="28" y="46"/>
                    </a:cubicBezTo>
                    <a:cubicBezTo>
                      <a:pt x="21" y="53"/>
                      <a:pt x="19" y="64"/>
                      <a:pt x="26" y="72"/>
                    </a:cubicBezTo>
                    <a:cubicBezTo>
                      <a:pt x="32" y="80"/>
                      <a:pt x="44" y="81"/>
                      <a:pt x="52" y="75"/>
                    </a:cubicBezTo>
                    <a:cubicBezTo>
                      <a:pt x="75" y="56"/>
                      <a:pt x="103" y="39"/>
                      <a:pt x="115" y="37"/>
                    </a:cubicBezTo>
                    <a:cubicBezTo>
                      <a:pt x="115" y="40"/>
                      <a:pt x="114" y="46"/>
                      <a:pt x="111" y="55"/>
                    </a:cubicBezTo>
                    <a:cubicBezTo>
                      <a:pt x="102" y="86"/>
                      <a:pt x="90" y="109"/>
                      <a:pt x="80" y="129"/>
                    </a:cubicBezTo>
                    <a:cubicBezTo>
                      <a:pt x="60" y="170"/>
                      <a:pt x="42" y="206"/>
                      <a:pt x="87" y="245"/>
                    </a:cubicBezTo>
                    <a:lnTo>
                      <a:pt x="128" y="280"/>
                    </a:lnTo>
                    <a:cubicBezTo>
                      <a:pt x="111" y="316"/>
                      <a:pt x="71" y="422"/>
                      <a:pt x="96" y="559"/>
                    </a:cubicBezTo>
                    <a:cubicBezTo>
                      <a:pt x="106" y="617"/>
                      <a:pt x="122" y="664"/>
                      <a:pt x="135" y="701"/>
                    </a:cubicBezTo>
                    <a:cubicBezTo>
                      <a:pt x="161" y="777"/>
                      <a:pt x="163" y="793"/>
                      <a:pt x="130" y="805"/>
                    </a:cubicBezTo>
                    <a:cubicBezTo>
                      <a:pt x="67" y="828"/>
                      <a:pt x="38" y="769"/>
                      <a:pt x="34" y="763"/>
                    </a:cubicBezTo>
                    <a:cubicBezTo>
                      <a:pt x="30" y="753"/>
                      <a:pt x="20" y="749"/>
                      <a:pt x="10" y="754"/>
                    </a:cubicBezTo>
                    <a:cubicBezTo>
                      <a:pt x="1" y="758"/>
                      <a:pt x="-3" y="769"/>
                      <a:pt x="1" y="778"/>
                    </a:cubicBezTo>
                    <a:cubicBezTo>
                      <a:pt x="14" y="805"/>
                      <a:pt x="48" y="847"/>
                      <a:pt x="102" y="847"/>
                    </a:cubicBezTo>
                    <a:cubicBezTo>
                      <a:pt x="114" y="847"/>
                      <a:pt x="128" y="844"/>
                      <a:pt x="142" y="839"/>
                    </a:cubicBezTo>
                    <a:cubicBezTo>
                      <a:pt x="212" y="814"/>
                      <a:pt x="194" y="759"/>
                      <a:pt x="170" y="689"/>
                    </a:cubicBezTo>
                    <a:cubicBezTo>
                      <a:pt x="157" y="653"/>
                      <a:pt x="142" y="608"/>
                      <a:pt x="132" y="55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 name="Google Shape;1713;p36"/>
              <p:cNvSpPr/>
              <p:nvPr/>
            </p:nvSpPr>
            <p:spPr>
              <a:xfrm>
                <a:off x="7753648" y="839903"/>
                <a:ext cx="29160" cy="66240"/>
              </a:xfrm>
              <a:custGeom>
                <a:avLst/>
                <a:gdLst/>
                <a:ahLst/>
                <a:cxnLst/>
                <a:rect l="l" t="t" r="r" b="b"/>
                <a:pathLst>
                  <a:path w="81" h="184" extrusionOk="0">
                    <a:moveTo>
                      <a:pt x="65" y="0"/>
                    </a:moveTo>
                    <a:cubicBezTo>
                      <a:pt x="55" y="-1"/>
                      <a:pt x="46" y="6"/>
                      <a:pt x="44" y="16"/>
                    </a:cubicBezTo>
                    <a:cubicBezTo>
                      <a:pt x="40" y="43"/>
                      <a:pt x="25" y="122"/>
                      <a:pt x="3" y="156"/>
                    </a:cubicBezTo>
                    <a:cubicBezTo>
                      <a:pt x="-3" y="164"/>
                      <a:pt x="0" y="176"/>
                      <a:pt x="8" y="181"/>
                    </a:cubicBezTo>
                    <a:cubicBezTo>
                      <a:pt x="11" y="183"/>
                      <a:pt x="15" y="184"/>
                      <a:pt x="18" y="184"/>
                    </a:cubicBezTo>
                    <a:cubicBezTo>
                      <a:pt x="24" y="184"/>
                      <a:pt x="30" y="181"/>
                      <a:pt x="33" y="176"/>
                    </a:cubicBezTo>
                    <a:cubicBezTo>
                      <a:pt x="65" y="129"/>
                      <a:pt x="80" y="25"/>
                      <a:pt x="81" y="21"/>
                    </a:cubicBezTo>
                    <a:cubicBezTo>
                      <a:pt x="82" y="11"/>
                      <a:pt x="75" y="2"/>
                      <a:pt x="65" y="0"/>
                    </a:cubicBez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 name="Google Shape;1714;p36"/>
              <p:cNvSpPr/>
              <p:nvPr/>
            </p:nvSpPr>
            <p:spPr>
              <a:xfrm>
                <a:off x="7761568" y="781223"/>
                <a:ext cx="15840" cy="39960"/>
              </a:xfrm>
              <a:custGeom>
                <a:avLst/>
                <a:gdLst/>
                <a:ahLst/>
                <a:cxnLst/>
                <a:rect l="l" t="t" r="r" b="b"/>
                <a:pathLst>
                  <a:path w="44" h="111" extrusionOk="0">
                    <a:moveTo>
                      <a:pt x="26" y="111"/>
                    </a:moveTo>
                    <a:cubicBezTo>
                      <a:pt x="26" y="111"/>
                      <a:pt x="27" y="111"/>
                      <a:pt x="28" y="111"/>
                    </a:cubicBezTo>
                    <a:cubicBezTo>
                      <a:pt x="38" y="110"/>
                      <a:pt x="45" y="101"/>
                      <a:pt x="44" y="91"/>
                    </a:cubicBezTo>
                    <a:lnTo>
                      <a:pt x="36" y="17"/>
                    </a:lnTo>
                    <a:cubicBezTo>
                      <a:pt x="35" y="7"/>
                      <a:pt x="27" y="0"/>
                      <a:pt x="16" y="0"/>
                    </a:cubicBezTo>
                    <a:cubicBezTo>
                      <a:pt x="6" y="1"/>
                      <a:pt x="-1" y="10"/>
                      <a:pt x="0" y="20"/>
                    </a:cubicBezTo>
                    <a:lnTo>
                      <a:pt x="7" y="94"/>
                    </a:lnTo>
                    <a:cubicBezTo>
                      <a:pt x="8" y="104"/>
                      <a:pt x="16" y="111"/>
                      <a:pt x="26" y="11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 name="Google Shape;1715;p36"/>
              <p:cNvSpPr/>
              <p:nvPr/>
            </p:nvSpPr>
            <p:spPr>
              <a:xfrm>
                <a:off x="7857328" y="784103"/>
                <a:ext cx="47880" cy="183240"/>
              </a:xfrm>
              <a:custGeom>
                <a:avLst/>
                <a:gdLst/>
                <a:ahLst/>
                <a:cxnLst/>
                <a:rect l="l" t="t" r="r" b="b"/>
                <a:pathLst>
                  <a:path w="133" h="509" extrusionOk="0">
                    <a:moveTo>
                      <a:pt x="8" y="181"/>
                    </a:moveTo>
                    <a:cubicBezTo>
                      <a:pt x="17" y="187"/>
                      <a:pt x="28" y="184"/>
                      <a:pt x="34" y="176"/>
                    </a:cubicBezTo>
                    <a:lnTo>
                      <a:pt x="79" y="105"/>
                    </a:lnTo>
                    <a:lnTo>
                      <a:pt x="8" y="488"/>
                    </a:lnTo>
                    <a:cubicBezTo>
                      <a:pt x="6" y="498"/>
                      <a:pt x="12" y="507"/>
                      <a:pt x="22" y="509"/>
                    </a:cubicBezTo>
                    <a:cubicBezTo>
                      <a:pt x="24" y="509"/>
                      <a:pt x="25" y="509"/>
                      <a:pt x="26" y="509"/>
                    </a:cubicBezTo>
                    <a:cubicBezTo>
                      <a:pt x="34" y="509"/>
                      <a:pt x="42" y="503"/>
                      <a:pt x="44" y="494"/>
                    </a:cubicBezTo>
                    <a:lnTo>
                      <a:pt x="132" y="21"/>
                    </a:lnTo>
                    <a:cubicBezTo>
                      <a:pt x="134" y="13"/>
                      <a:pt x="129" y="4"/>
                      <a:pt x="121" y="1"/>
                    </a:cubicBezTo>
                    <a:cubicBezTo>
                      <a:pt x="113" y="-2"/>
                      <a:pt x="104" y="1"/>
                      <a:pt x="99" y="8"/>
                    </a:cubicBezTo>
                    <a:lnTo>
                      <a:pt x="3" y="156"/>
                    </a:lnTo>
                    <a:cubicBezTo>
                      <a:pt x="-2" y="164"/>
                      <a:pt x="0" y="176"/>
                      <a:pt x="8" y="18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 name="Google Shape;1716;p36"/>
              <p:cNvSpPr/>
              <p:nvPr/>
            </p:nvSpPr>
            <p:spPr>
              <a:xfrm>
                <a:off x="7908088" y="782303"/>
                <a:ext cx="79920" cy="165240"/>
              </a:xfrm>
              <a:custGeom>
                <a:avLst/>
                <a:gdLst/>
                <a:ahLst/>
                <a:cxnLst/>
                <a:rect l="l" t="t" r="r" b="b"/>
                <a:pathLst>
                  <a:path w="222" h="459" extrusionOk="0">
                    <a:moveTo>
                      <a:pt x="33" y="130"/>
                    </a:moveTo>
                    <a:cubicBezTo>
                      <a:pt x="61" y="91"/>
                      <a:pt x="93" y="55"/>
                      <a:pt x="111" y="42"/>
                    </a:cubicBezTo>
                    <a:cubicBezTo>
                      <a:pt x="111" y="42"/>
                      <a:pt x="111" y="43"/>
                      <a:pt x="110" y="44"/>
                    </a:cubicBezTo>
                    <a:cubicBezTo>
                      <a:pt x="104" y="127"/>
                      <a:pt x="25" y="256"/>
                      <a:pt x="24" y="257"/>
                    </a:cubicBezTo>
                    <a:cubicBezTo>
                      <a:pt x="20" y="265"/>
                      <a:pt x="21" y="275"/>
                      <a:pt x="29" y="281"/>
                    </a:cubicBezTo>
                    <a:cubicBezTo>
                      <a:pt x="36" y="287"/>
                      <a:pt x="46" y="286"/>
                      <a:pt x="53" y="280"/>
                    </a:cubicBezTo>
                    <a:cubicBezTo>
                      <a:pt x="105" y="230"/>
                      <a:pt x="166" y="191"/>
                      <a:pt x="181" y="198"/>
                    </a:cubicBezTo>
                    <a:cubicBezTo>
                      <a:pt x="183" y="199"/>
                      <a:pt x="187" y="206"/>
                      <a:pt x="184" y="228"/>
                    </a:cubicBezTo>
                    <a:cubicBezTo>
                      <a:pt x="174" y="325"/>
                      <a:pt x="121" y="408"/>
                      <a:pt x="80" y="421"/>
                    </a:cubicBezTo>
                    <a:cubicBezTo>
                      <a:pt x="67" y="425"/>
                      <a:pt x="56" y="421"/>
                      <a:pt x="46" y="410"/>
                    </a:cubicBezTo>
                    <a:cubicBezTo>
                      <a:pt x="40" y="402"/>
                      <a:pt x="28" y="402"/>
                      <a:pt x="20" y="408"/>
                    </a:cubicBezTo>
                    <a:cubicBezTo>
                      <a:pt x="13" y="415"/>
                      <a:pt x="12" y="427"/>
                      <a:pt x="19" y="434"/>
                    </a:cubicBezTo>
                    <a:cubicBezTo>
                      <a:pt x="33" y="450"/>
                      <a:pt x="51" y="459"/>
                      <a:pt x="70" y="459"/>
                    </a:cubicBezTo>
                    <a:cubicBezTo>
                      <a:pt x="77" y="459"/>
                      <a:pt x="84" y="458"/>
                      <a:pt x="91" y="455"/>
                    </a:cubicBezTo>
                    <a:cubicBezTo>
                      <a:pt x="151" y="436"/>
                      <a:pt x="209" y="336"/>
                      <a:pt x="221" y="232"/>
                    </a:cubicBezTo>
                    <a:cubicBezTo>
                      <a:pt x="225" y="197"/>
                      <a:pt x="217" y="175"/>
                      <a:pt x="197" y="165"/>
                    </a:cubicBezTo>
                    <a:cubicBezTo>
                      <a:pt x="172" y="153"/>
                      <a:pt x="134" y="171"/>
                      <a:pt x="100" y="194"/>
                    </a:cubicBezTo>
                    <a:cubicBezTo>
                      <a:pt x="121" y="149"/>
                      <a:pt x="143" y="93"/>
                      <a:pt x="147" y="47"/>
                    </a:cubicBezTo>
                    <a:cubicBezTo>
                      <a:pt x="149" y="22"/>
                      <a:pt x="143" y="7"/>
                      <a:pt x="128" y="2"/>
                    </a:cubicBezTo>
                    <a:cubicBezTo>
                      <a:pt x="119" y="-1"/>
                      <a:pt x="90" y="-12"/>
                      <a:pt x="3" y="108"/>
                    </a:cubicBezTo>
                    <a:cubicBezTo>
                      <a:pt x="-3" y="116"/>
                      <a:pt x="-1" y="128"/>
                      <a:pt x="7" y="134"/>
                    </a:cubicBezTo>
                    <a:cubicBezTo>
                      <a:pt x="15" y="140"/>
                      <a:pt x="27" y="138"/>
                      <a:pt x="33" y="1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 name="Google Shape;1717;p36"/>
              <p:cNvSpPr/>
              <p:nvPr/>
            </p:nvSpPr>
            <p:spPr>
              <a:xfrm>
                <a:off x="7921407" y="544343"/>
                <a:ext cx="26280" cy="162360"/>
              </a:xfrm>
              <a:custGeom>
                <a:avLst/>
                <a:gdLst/>
                <a:ahLst/>
                <a:cxnLst/>
                <a:rect l="l" t="t" r="r" b="b"/>
                <a:pathLst>
                  <a:path w="73" h="451" extrusionOk="0">
                    <a:moveTo>
                      <a:pt x="16" y="451"/>
                    </a:moveTo>
                    <a:cubicBezTo>
                      <a:pt x="17" y="451"/>
                      <a:pt x="17" y="451"/>
                      <a:pt x="18" y="451"/>
                    </a:cubicBezTo>
                    <a:cubicBezTo>
                      <a:pt x="27" y="451"/>
                      <a:pt x="35" y="444"/>
                      <a:pt x="36" y="434"/>
                    </a:cubicBezTo>
                    <a:lnTo>
                      <a:pt x="73" y="20"/>
                    </a:lnTo>
                    <a:cubicBezTo>
                      <a:pt x="74" y="10"/>
                      <a:pt x="66" y="1"/>
                      <a:pt x="56" y="0"/>
                    </a:cubicBezTo>
                    <a:cubicBezTo>
                      <a:pt x="46" y="0"/>
                      <a:pt x="37" y="7"/>
                      <a:pt x="37" y="17"/>
                    </a:cubicBezTo>
                    <a:lnTo>
                      <a:pt x="0" y="431"/>
                    </a:lnTo>
                    <a:cubicBezTo>
                      <a:pt x="-1" y="441"/>
                      <a:pt x="6" y="450"/>
                      <a:pt x="16" y="45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 name="Google Shape;1718;p36"/>
              <p:cNvSpPr/>
              <p:nvPr/>
            </p:nvSpPr>
            <p:spPr>
              <a:xfrm>
                <a:off x="7953088" y="547223"/>
                <a:ext cx="23760" cy="156960"/>
              </a:xfrm>
              <a:custGeom>
                <a:avLst/>
                <a:gdLst/>
                <a:ahLst/>
                <a:cxnLst/>
                <a:rect l="l" t="t" r="r" b="b"/>
                <a:pathLst>
                  <a:path w="66" h="436" extrusionOk="0">
                    <a:moveTo>
                      <a:pt x="17" y="436"/>
                    </a:moveTo>
                    <a:cubicBezTo>
                      <a:pt x="18" y="436"/>
                      <a:pt x="18" y="436"/>
                      <a:pt x="18" y="436"/>
                    </a:cubicBezTo>
                    <a:cubicBezTo>
                      <a:pt x="28" y="436"/>
                      <a:pt x="36" y="428"/>
                      <a:pt x="37" y="419"/>
                    </a:cubicBezTo>
                    <a:lnTo>
                      <a:pt x="66" y="19"/>
                    </a:lnTo>
                    <a:cubicBezTo>
                      <a:pt x="67" y="9"/>
                      <a:pt x="59" y="1"/>
                      <a:pt x="49" y="0"/>
                    </a:cubicBezTo>
                    <a:cubicBezTo>
                      <a:pt x="39" y="-1"/>
                      <a:pt x="31" y="7"/>
                      <a:pt x="30" y="17"/>
                    </a:cubicBezTo>
                    <a:lnTo>
                      <a:pt x="0" y="416"/>
                    </a:lnTo>
                    <a:cubicBezTo>
                      <a:pt x="-1" y="426"/>
                      <a:pt x="7" y="435"/>
                      <a:pt x="17" y="4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1719;p36"/>
              <p:cNvSpPr/>
              <p:nvPr/>
            </p:nvSpPr>
            <p:spPr>
              <a:xfrm>
                <a:off x="7857328" y="1052663"/>
                <a:ext cx="18360" cy="146160"/>
              </a:xfrm>
              <a:custGeom>
                <a:avLst/>
                <a:gdLst/>
                <a:ahLst/>
                <a:cxnLst/>
                <a:rect l="l" t="t" r="r" b="b"/>
                <a:pathLst>
                  <a:path w="51" h="406" extrusionOk="0">
                    <a:moveTo>
                      <a:pt x="18" y="406"/>
                    </a:moveTo>
                    <a:lnTo>
                      <a:pt x="18" y="406"/>
                    </a:lnTo>
                    <a:cubicBezTo>
                      <a:pt x="28" y="406"/>
                      <a:pt x="36" y="399"/>
                      <a:pt x="37" y="389"/>
                    </a:cubicBezTo>
                    <a:lnTo>
                      <a:pt x="51" y="19"/>
                    </a:lnTo>
                    <a:cubicBezTo>
                      <a:pt x="52" y="9"/>
                      <a:pt x="44" y="1"/>
                      <a:pt x="34" y="0"/>
                    </a:cubicBezTo>
                    <a:cubicBezTo>
                      <a:pt x="24" y="-1"/>
                      <a:pt x="15" y="8"/>
                      <a:pt x="15" y="18"/>
                    </a:cubicBezTo>
                    <a:lnTo>
                      <a:pt x="0" y="387"/>
                    </a:lnTo>
                    <a:cubicBezTo>
                      <a:pt x="0" y="397"/>
                      <a:pt x="8" y="406"/>
                      <a:pt x="18" y="4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 name="Google Shape;1720;p36"/>
              <p:cNvSpPr/>
              <p:nvPr/>
            </p:nvSpPr>
            <p:spPr>
              <a:xfrm>
                <a:off x="7889368" y="1055543"/>
                <a:ext cx="21240" cy="164880"/>
              </a:xfrm>
              <a:custGeom>
                <a:avLst/>
                <a:gdLst/>
                <a:ahLst/>
                <a:cxnLst/>
                <a:rect l="l" t="t" r="r" b="b"/>
                <a:pathLst>
                  <a:path w="59" h="458" extrusionOk="0">
                    <a:moveTo>
                      <a:pt x="22" y="17"/>
                    </a:moveTo>
                    <a:lnTo>
                      <a:pt x="0" y="438"/>
                    </a:lnTo>
                    <a:cubicBezTo>
                      <a:pt x="-1" y="448"/>
                      <a:pt x="7" y="457"/>
                      <a:pt x="17" y="458"/>
                    </a:cubicBezTo>
                    <a:lnTo>
                      <a:pt x="18" y="458"/>
                    </a:lnTo>
                    <a:cubicBezTo>
                      <a:pt x="28" y="458"/>
                      <a:pt x="36" y="450"/>
                      <a:pt x="36" y="440"/>
                    </a:cubicBezTo>
                    <a:lnTo>
                      <a:pt x="59" y="19"/>
                    </a:lnTo>
                    <a:cubicBezTo>
                      <a:pt x="59" y="9"/>
                      <a:pt x="51" y="0"/>
                      <a:pt x="41" y="0"/>
                    </a:cubicBezTo>
                    <a:cubicBezTo>
                      <a:pt x="31" y="-1"/>
                      <a:pt x="22" y="7"/>
                      <a:pt x="22"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 name="Google Shape;1721;p36"/>
              <p:cNvSpPr/>
              <p:nvPr/>
            </p:nvSpPr>
            <p:spPr>
              <a:xfrm>
                <a:off x="7817368" y="1175063"/>
                <a:ext cx="146520" cy="117000"/>
              </a:xfrm>
              <a:custGeom>
                <a:avLst/>
                <a:gdLst/>
                <a:ahLst/>
                <a:cxnLst/>
                <a:rect l="l" t="t" r="r" b="b"/>
                <a:pathLst>
                  <a:path w="407" h="325" extrusionOk="0">
                    <a:moveTo>
                      <a:pt x="381" y="39"/>
                    </a:moveTo>
                    <a:cubicBezTo>
                      <a:pt x="318" y="64"/>
                      <a:pt x="177" y="212"/>
                      <a:pt x="122" y="271"/>
                    </a:cubicBezTo>
                    <a:lnTo>
                      <a:pt x="36" y="13"/>
                    </a:lnTo>
                    <a:cubicBezTo>
                      <a:pt x="33" y="3"/>
                      <a:pt x="22" y="-2"/>
                      <a:pt x="13" y="1"/>
                    </a:cubicBezTo>
                    <a:cubicBezTo>
                      <a:pt x="3" y="4"/>
                      <a:pt x="-2" y="15"/>
                      <a:pt x="1" y="24"/>
                    </a:cubicBezTo>
                    <a:lnTo>
                      <a:pt x="97" y="313"/>
                    </a:lnTo>
                    <a:cubicBezTo>
                      <a:pt x="99" y="319"/>
                      <a:pt x="104" y="323"/>
                      <a:pt x="111" y="325"/>
                    </a:cubicBezTo>
                    <a:cubicBezTo>
                      <a:pt x="112" y="325"/>
                      <a:pt x="113" y="325"/>
                      <a:pt x="115" y="325"/>
                    </a:cubicBezTo>
                    <a:cubicBezTo>
                      <a:pt x="120" y="325"/>
                      <a:pt x="125" y="323"/>
                      <a:pt x="128" y="319"/>
                    </a:cubicBezTo>
                    <a:cubicBezTo>
                      <a:pt x="183" y="258"/>
                      <a:pt x="338" y="95"/>
                      <a:pt x="395" y="73"/>
                    </a:cubicBezTo>
                    <a:cubicBezTo>
                      <a:pt x="404" y="69"/>
                      <a:pt x="409" y="58"/>
                      <a:pt x="405" y="49"/>
                    </a:cubicBezTo>
                    <a:cubicBezTo>
                      <a:pt x="401" y="39"/>
                      <a:pt x="391" y="35"/>
                      <a:pt x="381" y="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7" name="Google Shape;1722;p36"/>
              <p:cNvSpPr/>
              <p:nvPr/>
            </p:nvSpPr>
            <p:spPr>
              <a:xfrm>
                <a:off x="6376288" y="1217207"/>
                <a:ext cx="1377720" cy="623160"/>
              </a:xfrm>
              <a:custGeom>
                <a:avLst/>
                <a:gdLst/>
                <a:ahLst/>
                <a:cxnLst/>
                <a:rect l="l" t="t" r="r" b="b"/>
                <a:pathLst>
                  <a:path w="3827" h="1731" extrusionOk="0">
                    <a:moveTo>
                      <a:pt x="3826" y="883"/>
                    </a:moveTo>
                    <a:cubicBezTo>
                      <a:pt x="3819" y="699"/>
                      <a:pt x="3748" y="157"/>
                      <a:pt x="3587" y="32"/>
                    </a:cubicBezTo>
                    <a:cubicBezTo>
                      <a:pt x="3437" y="-86"/>
                      <a:pt x="740" y="157"/>
                      <a:pt x="433" y="185"/>
                    </a:cubicBezTo>
                    <a:lnTo>
                      <a:pt x="436" y="222"/>
                    </a:lnTo>
                    <a:cubicBezTo>
                      <a:pt x="1637" y="112"/>
                      <a:pt x="3459" y="-21"/>
                      <a:pt x="3565" y="60"/>
                    </a:cubicBezTo>
                    <a:cubicBezTo>
                      <a:pt x="3705" y="170"/>
                      <a:pt x="3781" y="687"/>
                      <a:pt x="3790" y="884"/>
                    </a:cubicBezTo>
                    <a:cubicBezTo>
                      <a:pt x="3798" y="1088"/>
                      <a:pt x="3702" y="1369"/>
                      <a:pt x="3570" y="1413"/>
                    </a:cubicBezTo>
                    <a:cubicBezTo>
                      <a:pt x="3437" y="1458"/>
                      <a:pt x="515" y="1694"/>
                      <a:pt x="327" y="1694"/>
                    </a:cubicBezTo>
                    <a:cubicBezTo>
                      <a:pt x="172" y="1694"/>
                      <a:pt x="65" y="1551"/>
                      <a:pt x="37" y="1482"/>
                    </a:cubicBezTo>
                    <a:cubicBezTo>
                      <a:pt x="15" y="1424"/>
                      <a:pt x="209" y="767"/>
                      <a:pt x="336" y="367"/>
                    </a:cubicBezTo>
                    <a:lnTo>
                      <a:pt x="301" y="355"/>
                    </a:lnTo>
                    <a:cubicBezTo>
                      <a:pt x="246" y="531"/>
                      <a:pt x="-31" y="1411"/>
                      <a:pt x="3" y="1495"/>
                    </a:cubicBezTo>
                    <a:cubicBezTo>
                      <a:pt x="42" y="1593"/>
                      <a:pt x="169" y="1731"/>
                      <a:pt x="327" y="1731"/>
                    </a:cubicBezTo>
                    <a:cubicBezTo>
                      <a:pt x="483" y="1731"/>
                      <a:pt x="3426" y="1500"/>
                      <a:pt x="3582" y="1448"/>
                    </a:cubicBezTo>
                    <a:cubicBezTo>
                      <a:pt x="3746" y="1393"/>
                      <a:pt x="3835" y="1082"/>
                      <a:pt x="3826" y="88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 name="Google Shape;1723;p36"/>
              <p:cNvSpPr/>
              <p:nvPr/>
            </p:nvSpPr>
            <p:spPr>
              <a:xfrm>
                <a:off x="6591208" y="1332408"/>
                <a:ext cx="346320" cy="189360"/>
              </a:xfrm>
              <a:custGeom>
                <a:avLst/>
                <a:gdLst/>
                <a:ahLst/>
                <a:cxnLst/>
                <a:rect l="l" t="t" r="r" b="b"/>
                <a:pathLst>
                  <a:path w="962" h="526" extrusionOk="0">
                    <a:moveTo>
                      <a:pt x="141" y="158"/>
                    </a:moveTo>
                    <a:lnTo>
                      <a:pt x="146" y="127"/>
                    </a:lnTo>
                    <a:cubicBezTo>
                      <a:pt x="157" y="56"/>
                      <a:pt x="175" y="38"/>
                      <a:pt x="179" y="37"/>
                    </a:cubicBezTo>
                    <a:cubicBezTo>
                      <a:pt x="184" y="39"/>
                      <a:pt x="196" y="63"/>
                      <a:pt x="193" y="106"/>
                    </a:cubicBezTo>
                    <a:cubicBezTo>
                      <a:pt x="190" y="138"/>
                      <a:pt x="164" y="179"/>
                      <a:pt x="131" y="219"/>
                    </a:cubicBezTo>
                    <a:cubicBezTo>
                      <a:pt x="135" y="197"/>
                      <a:pt x="138" y="176"/>
                      <a:pt x="141" y="158"/>
                    </a:cubicBezTo>
                    <a:moveTo>
                      <a:pt x="229" y="109"/>
                    </a:moveTo>
                    <a:cubicBezTo>
                      <a:pt x="234" y="49"/>
                      <a:pt x="215" y="5"/>
                      <a:pt x="183" y="1"/>
                    </a:cubicBezTo>
                    <a:cubicBezTo>
                      <a:pt x="163" y="-2"/>
                      <a:pt x="127" y="11"/>
                      <a:pt x="110" y="121"/>
                    </a:cubicBezTo>
                    <a:lnTo>
                      <a:pt x="105" y="153"/>
                    </a:lnTo>
                    <a:cubicBezTo>
                      <a:pt x="98" y="193"/>
                      <a:pt x="92" y="232"/>
                      <a:pt x="87" y="268"/>
                    </a:cubicBezTo>
                    <a:cubicBezTo>
                      <a:pt x="54" y="303"/>
                      <a:pt x="21" y="333"/>
                      <a:pt x="0" y="350"/>
                    </a:cubicBezTo>
                    <a:lnTo>
                      <a:pt x="24" y="378"/>
                    </a:lnTo>
                    <a:cubicBezTo>
                      <a:pt x="26" y="376"/>
                      <a:pt x="50" y="356"/>
                      <a:pt x="81" y="327"/>
                    </a:cubicBezTo>
                    <a:cubicBezTo>
                      <a:pt x="72" y="424"/>
                      <a:pt x="76" y="496"/>
                      <a:pt x="113" y="519"/>
                    </a:cubicBezTo>
                    <a:cubicBezTo>
                      <a:pt x="121" y="524"/>
                      <a:pt x="130" y="526"/>
                      <a:pt x="139" y="526"/>
                    </a:cubicBezTo>
                    <a:cubicBezTo>
                      <a:pt x="156" y="526"/>
                      <a:pt x="175" y="519"/>
                      <a:pt x="197" y="504"/>
                    </a:cubicBezTo>
                    <a:cubicBezTo>
                      <a:pt x="278" y="446"/>
                      <a:pt x="332" y="376"/>
                      <a:pt x="364" y="325"/>
                    </a:cubicBezTo>
                    <a:cubicBezTo>
                      <a:pt x="365" y="384"/>
                      <a:pt x="371" y="457"/>
                      <a:pt x="396" y="485"/>
                    </a:cubicBezTo>
                    <a:cubicBezTo>
                      <a:pt x="405" y="494"/>
                      <a:pt x="415" y="499"/>
                      <a:pt x="426" y="499"/>
                    </a:cubicBezTo>
                    <a:cubicBezTo>
                      <a:pt x="493" y="499"/>
                      <a:pt x="529" y="424"/>
                      <a:pt x="534" y="415"/>
                    </a:cubicBezTo>
                    <a:cubicBezTo>
                      <a:pt x="577" y="345"/>
                      <a:pt x="632" y="269"/>
                      <a:pt x="658" y="245"/>
                    </a:cubicBezTo>
                    <a:cubicBezTo>
                      <a:pt x="664" y="310"/>
                      <a:pt x="657" y="412"/>
                      <a:pt x="657" y="413"/>
                    </a:cubicBezTo>
                    <a:cubicBezTo>
                      <a:pt x="656" y="422"/>
                      <a:pt x="662" y="430"/>
                      <a:pt x="671" y="432"/>
                    </a:cubicBezTo>
                    <a:cubicBezTo>
                      <a:pt x="680" y="434"/>
                      <a:pt x="689" y="429"/>
                      <a:pt x="692" y="420"/>
                    </a:cubicBezTo>
                    <a:cubicBezTo>
                      <a:pt x="738" y="297"/>
                      <a:pt x="794" y="187"/>
                      <a:pt x="817" y="172"/>
                    </a:cubicBezTo>
                    <a:cubicBezTo>
                      <a:pt x="819" y="175"/>
                      <a:pt x="821" y="181"/>
                      <a:pt x="823" y="193"/>
                    </a:cubicBezTo>
                    <a:cubicBezTo>
                      <a:pt x="830" y="235"/>
                      <a:pt x="831" y="280"/>
                      <a:pt x="833" y="319"/>
                    </a:cubicBezTo>
                    <a:cubicBezTo>
                      <a:pt x="836" y="395"/>
                      <a:pt x="838" y="449"/>
                      <a:pt x="872" y="463"/>
                    </a:cubicBezTo>
                    <a:cubicBezTo>
                      <a:pt x="877" y="464"/>
                      <a:pt x="881" y="465"/>
                      <a:pt x="886" y="465"/>
                    </a:cubicBezTo>
                    <a:cubicBezTo>
                      <a:pt x="906" y="465"/>
                      <a:pt x="930" y="451"/>
                      <a:pt x="962" y="419"/>
                    </a:cubicBezTo>
                    <a:lnTo>
                      <a:pt x="936" y="393"/>
                    </a:lnTo>
                    <a:cubicBezTo>
                      <a:pt x="897" y="432"/>
                      <a:pt x="885" y="429"/>
                      <a:pt x="885" y="429"/>
                    </a:cubicBezTo>
                    <a:cubicBezTo>
                      <a:pt x="874" y="424"/>
                      <a:pt x="871" y="358"/>
                      <a:pt x="870" y="318"/>
                    </a:cubicBezTo>
                    <a:cubicBezTo>
                      <a:pt x="868" y="277"/>
                      <a:pt x="866" y="232"/>
                      <a:pt x="859" y="187"/>
                    </a:cubicBezTo>
                    <a:cubicBezTo>
                      <a:pt x="857" y="175"/>
                      <a:pt x="851" y="137"/>
                      <a:pt x="822" y="134"/>
                    </a:cubicBezTo>
                    <a:cubicBezTo>
                      <a:pt x="785" y="130"/>
                      <a:pt x="738" y="213"/>
                      <a:pt x="697" y="309"/>
                    </a:cubicBezTo>
                    <a:cubicBezTo>
                      <a:pt x="697" y="281"/>
                      <a:pt x="696" y="252"/>
                      <a:pt x="693" y="229"/>
                    </a:cubicBezTo>
                    <a:cubicBezTo>
                      <a:pt x="691" y="209"/>
                      <a:pt x="678" y="204"/>
                      <a:pt x="672" y="202"/>
                    </a:cubicBezTo>
                    <a:cubicBezTo>
                      <a:pt x="662" y="200"/>
                      <a:pt x="635" y="195"/>
                      <a:pt x="539" y="339"/>
                    </a:cubicBezTo>
                    <a:lnTo>
                      <a:pt x="544" y="208"/>
                    </a:lnTo>
                    <a:lnTo>
                      <a:pt x="508" y="206"/>
                    </a:lnTo>
                    <a:lnTo>
                      <a:pt x="500" y="401"/>
                    </a:lnTo>
                    <a:cubicBezTo>
                      <a:pt x="493" y="414"/>
                      <a:pt x="466" y="462"/>
                      <a:pt x="426" y="462"/>
                    </a:cubicBezTo>
                    <a:cubicBezTo>
                      <a:pt x="426" y="462"/>
                      <a:pt x="425" y="462"/>
                      <a:pt x="423" y="460"/>
                    </a:cubicBezTo>
                    <a:cubicBezTo>
                      <a:pt x="401" y="436"/>
                      <a:pt x="398" y="322"/>
                      <a:pt x="403" y="250"/>
                    </a:cubicBezTo>
                    <a:cubicBezTo>
                      <a:pt x="404" y="241"/>
                      <a:pt x="398" y="233"/>
                      <a:pt x="389" y="230"/>
                    </a:cubicBezTo>
                    <a:cubicBezTo>
                      <a:pt x="380" y="228"/>
                      <a:pt x="372" y="233"/>
                      <a:pt x="368" y="241"/>
                    </a:cubicBezTo>
                    <a:cubicBezTo>
                      <a:pt x="368" y="243"/>
                      <a:pt x="310" y="379"/>
                      <a:pt x="175" y="474"/>
                    </a:cubicBezTo>
                    <a:cubicBezTo>
                      <a:pt x="156" y="488"/>
                      <a:pt x="140" y="493"/>
                      <a:pt x="132" y="488"/>
                    </a:cubicBezTo>
                    <a:cubicBezTo>
                      <a:pt x="106" y="471"/>
                      <a:pt x="111" y="376"/>
                      <a:pt x="122" y="285"/>
                    </a:cubicBezTo>
                    <a:cubicBezTo>
                      <a:pt x="173" y="231"/>
                      <a:pt x="225" y="163"/>
                      <a:pt x="229"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9" name="Google Shape;1724;p36"/>
              <p:cNvSpPr/>
              <p:nvPr/>
            </p:nvSpPr>
            <p:spPr>
              <a:xfrm>
                <a:off x="6955888" y="1299288"/>
                <a:ext cx="69840" cy="104760"/>
              </a:xfrm>
              <a:custGeom>
                <a:avLst/>
                <a:gdLst/>
                <a:ahLst/>
                <a:cxnLst/>
                <a:rect l="l" t="t" r="r" b="b"/>
                <a:pathLst>
                  <a:path w="194" h="291" extrusionOk="0">
                    <a:moveTo>
                      <a:pt x="9" y="41"/>
                    </a:moveTo>
                    <a:lnTo>
                      <a:pt x="0" y="223"/>
                    </a:lnTo>
                    <a:cubicBezTo>
                      <a:pt x="0" y="232"/>
                      <a:pt x="6" y="240"/>
                      <a:pt x="15" y="242"/>
                    </a:cubicBezTo>
                    <a:cubicBezTo>
                      <a:pt x="24" y="244"/>
                      <a:pt x="32" y="239"/>
                      <a:pt x="36" y="231"/>
                    </a:cubicBezTo>
                    <a:cubicBezTo>
                      <a:pt x="72" y="139"/>
                      <a:pt x="117" y="55"/>
                      <a:pt x="137" y="39"/>
                    </a:cubicBezTo>
                    <a:cubicBezTo>
                      <a:pt x="138" y="42"/>
                      <a:pt x="140" y="49"/>
                      <a:pt x="141" y="60"/>
                    </a:cubicBezTo>
                    <a:cubicBezTo>
                      <a:pt x="158" y="207"/>
                      <a:pt x="158" y="290"/>
                      <a:pt x="158" y="291"/>
                    </a:cubicBezTo>
                    <a:lnTo>
                      <a:pt x="194" y="291"/>
                    </a:lnTo>
                    <a:cubicBezTo>
                      <a:pt x="194" y="287"/>
                      <a:pt x="194" y="205"/>
                      <a:pt x="178" y="56"/>
                    </a:cubicBezTo>
                    <a:cubicBezTo>
                      <a:pt x="176" y="42"/>
                      <a:pt x="172" y="4"/>
                      <a:pt x="144" y="0"/>
                    </a:cubicBezTo>
                    <a:cubicBezTo>
                      <a:pt x="116" y="-3"/>
                      <a:pt x="82" y="38"/>
                      <a:pt x="41" y="124"/>
                    </a:cubicBezTo>
                    <a:lnTo>
                      <a:pt x="45" y="43"/>
                    </a:lnTo>
                    <a:lnTo>
                      <a:pt x="9" y="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0" name="Google Shape;1725;p36"/>
              <p:cNvSpPr/>
              <p:nvPr/>
            </p:nvSpPr>
            <p:spPr>
              <a:xfrm>
                <a:off x="6589048" y="1562088"/>
                <a:ext cx="93960" cy="102240"/>
              </a:xfrm>
              <a:custGeom>
                <a:avLst/>
                <a:gdLst/>
                <a:ahLst/>
                <a:cxnLst/>
                <a:rect l="l" t="t" r="r" b="b"/>
                <a:pathLst>
                  <a:path w="261" h="284" extrusionOk="0">
                    <a:moveTo>
                      <a:pt x="0" y="257"/>
                    </a:moveTo>
                    <a:cubicBezTo>
                      <a:pt x="0" y="266"/>
                      <a:pt x="6" y="274"/>
                      <a:pt x="15" y="275"/>
                    </a:cubicBezTo>
                    <a:cubicBezTo>
                      <a:pt x="25" y="276"/>
                      <a:pt x="33" y="271"/>
                      <a:pt x="36" y="262"/>
                    </a:cubicBezTo>
                    <a:cubicBezTo>
                      <a:pt x="56" y="188"/>
                      <a:pt x="84" y="105"/>
                      <a:pt x="102" y="68"/>
                    </a:cubicBezTo>
                    <a:cubicBezTo>
                      <a:pt x="103" y="73"/>
                      <a:pt x="104" y="79"/>
                      <a:pt x="105" y="85"/>
                    </a:cubicBezTo>
                    <a:cubicBezTo>
                      <a:pt x="118" y="162"/>
                      <a:pt x="133" y="259"/>
                      <a:pt x="186" y="280"/>
                    </a:cubicBezTo>
                    <a:cubicBezTo>
                      <a:pt x="193" y="283"/>
                      <a:pt x="200" y="284"/>
                      <a:pt x="208" y="284"/>
                    </a:cubicBezTo>
                    <a:cubicBezTo>
                      <a:pt x="224" y="284"/>
                      <a:pt x="242" y="277"/>
                      <a:pt x="261" y="263"/>
                    </a:cubicBezTo>
                    <a:lnTo>
                      <a:pt x="239" y="234"/>
                    </a:lnTo>
                    <a:cubicBezTo>
                      <a:pt x="223" y="246"/>
                      <a:pt x="210" y="250"/>
                      <a:pt x="200" y="246"/>
                    </a:cubicBezTo>
                    <a:cubicBezTo>
                      <a:pt x="166" y="233"/>
                      <a:pt x="150" y="136"/>
                      <a:pt x="141" y="79"/>
                    </a:cubicBezTo>
                    <a:cubicBezTo>
                      <a:pt x="139" y="67"/>
                      <a:pt x="137" y="56"/>
                      <a:pt x="135" y="46"/>
                    </a:cubicBezTo>
                    <a:cubicBezTo>
                      <a:pt x="132" y="26"/>
                      <a:pt x="123" y="15"/>
                      <a:pt x="109" y="14"/>
                    </a:cubicBezTo>
                    <a:cubicBezTo>
                      <a:pt x="98" y="14"/>
                      <a:pt x="78" y="13"/>
                      <a:pt x="36" y="134"/>
                    </a:cubicBezTo>
                    <a:lnTo>
                      <a:pt x="36" y="0"/>
                    </a:lnTo>
                    <a:lnTo>
                      <a:pt x="0" y="0"/>
                    </a:lnTo>
                    <a:lnTo>
                      <a:pt x="0" y="25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1" name="Google Shape;1726;p36"/>
              <p:cNvSpPr/>
              <p:nvPr/>
            </p:nvSpPr>
            <p:spPr>
              <a:xfrm>
                <a:off x="6696327" y="1579728"/>
                <a:ext cx="168480" cy="66240"/>
              </a:xfrm>
              <a:custGeom>
                <a:avLst/>
                <a:gdLst/>
                <a:ahLst/>
                <a:cxnLst/>
                <a:rect l="l" t="t" r="r" b="b"/>
                <a:pathLst>
                  <a:path w="468" h="184" extrusionOk="0">
                    <a:moveTo>
                      <a:pt x="384" y="93"/>
                    </a:moveTo>
                    <a:lnTo>
                      <a:pt x="393" y="97"/>
                    </a:lnTo>
                    <a:lnTo>
                      <a:pt x="383" y="99"/>
                    </a:lnTo>
                    <a:lnTo>
                      <a:pt x="384" y="93"/>
                    </a:lnTo>
                    <a:moveTo>
                      <a:pt x="214" y="184"/>
                    </a:moveTo>
                    <a:lnTo>
                      <a:pt x="454" y="118"/>
                    </a:lnTo>
                    <a:cubicBezTo>
                      <a:pt x="462" y="116"/>
                      <a:pt x="467" y="109"/>
                      <a:pt x="468" y="101"/>
                    </a:cubicBezTo>
                    <a:cubicBezTo>
                      <a:pt x="468" y="93"/>
                      <a:pt x="464" y="86"/>
                      <a:pt x="457" y="83"/>
                    </a:cubicBezTo>
                    <a:lnTo>
                      <a:pt x="258" y="0"/>
                    </a:lnTo>
                    <a:lnTo>
                      <a:pt x="243" y="34"/>
                    </a:lnTo>
                    <a:lnTo>
                      <a:pt x="349" y="78"/>
                    </a:lnTo>
                    <a:lnTo>
                      <a:pt x="4" y="41"/>
                    </a:lnTo>
                    <a:lnTo>
                      <a:pt x="0" y="77"/>
                    </a:lnTo>
                    <a:lnTo>
                      <a:pt x="333" y="113"/>
                    </a:lnTo>
                    <a:lnTo>
                      <a:pt x="204" y="149"/>
                    </a:lnTo>
                    <a:lnTo>
                      <a:pt x="214" y="184"/>
                    </a:lnTo>
                    <a:close/>
                  </a:path>
                </a:pathLst>
              </a:custGeom>
              <a:solidFill>
                <a:schemeClr val="dk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 name="Google Shape;1727;p36"/>
              <p:cNvSpPr/>
              <p:nvPr/>
            </p:nvSpPr>
            <p:spPr>
              <a:xfrm>
                <a:off x="6871288" y="1588368"/>
                <a:ext cx="127080" cy="65880"/>
              </a:xfrm>
              <a:custGeom>
                <a:avLst/>
                <a:gdLst/>
                <a:ahLst/>
                <a:cxnLst/>
                <a:rect l="l" t="t" r="r" b="b"/>
                <a:pathLst>
                  <a:path w="353" h="183" extrusionOk="0">
                    <a:moveTo>
                      <a:pt x="60" y="125"/>
                    </a:moveTo>
                    <a:cubicBezTo>
                      <a:pt x="59" y="125"/>
                      <a:pt x="53" y="121"/>
                      <a:pt x="47" y="104"/>
                    </a:cubicBezTo>
                    <a:cubicBezTo>
                      <a:pt x="46" y="101"/>
                      <a:pt x="45" y="98"/>
                      <a:pt x="44" y="94"/>
                    </a:cubicBezTo>
                    <a:cubicBezTo>
                      <a:pt x="53" y="100"/>
                      <a:pt x="64" y="107"/>
                      <a:pt x="77" y="115"/>
                    </a:cubicBezTo>
                    <a:cubicBezTo>
                      <a:pt x="69" y="123"/>
                      <a:pt x="63" y="126"/>
                      <a:pt x="60" y="125"/>
                    </a:cubicBezTo>
                    <a:moveTo>
                      <a:pt x="132" y="104"/>
                    </a:moveTo>
                    <a:cubicBezTo>
                      <a:pt x="136" y="99"/>
                      <a:pt x="140" y="93"/>
                      <a:pt x="144" y="87"/>
                    </a:cubicBezTo>
                    <a:cubicBezTo>
                      <a:pt x="150" y="76"/>
                      <a:pt x="154" y="68"/>
                      <a:pt x="154" y="68"/>
                    </a:cubicBezTo>
                    <a:lnTo>
                      <a:pt x="121" y="51"/>
                    </a:lnTo>
                    <a:cubicBezTo>
                      <a:pt x="121" y="52"/>
                      <a:pt x="118" y="58"/>
                      <a:pt x="112" y="68"/>
                    </a:cubicBezTo>
                    <a:cubicBezTo>
                      <a:pt x="108" y="75"/>
                      <a:pt x="104" y="81"/>
                      <a:pt x="101" y="86"/>
                    </a:cubicBezTo>
                    <a:cubicBezTo>
                      <a:pt x="85" y="77"/>
                      <a:pt x="73" y="69"/>
                      <a:pt x="63" y="63"/>
                    </a:cubicBezTo>
                    <a:cubicBezTo>
                      <a:pt x="36" y="45"/>
                      <a:pt x="22" y="36"/>
                      <a:pt x="8" y="47"/>
                    </a:cubicBezTo>
                    <a:cubicBezTo>
                      <a:pt x="-6" y="59"/>
                      <a:pt x="0" y="78"/>
                      <a:pt x="12" y="115"/>
                    </a:cubicBezTo>
                    <a:cubicBezTo>
                      <a:pt x="22" y="144"/>
                      <a:pt x="37" y="160"/>
                      <a:pt x="57" y="162"/>
                    </a:cubicBezTo>
                    <a:cubicBezTo>
                      <a:pt x="74" y="163"/>
                      <a:pt x="91" y="154"/>
                      <a:pt x="110" y="134"/>
                    </a:cubicBezTo>
                    <a:cubicBezTo>
                      <a:pt x="130" y="145"/>
                      <a:pt x="153" y="156"/>
                      <a:pt x="180" y="168"/>
                    </a:cubicBezTo>
                    <a:cubicBezTo>
                      <a:pt x="208" y="179"/>
                      <a:pt x="231" y="183"/>
                      <a:pt x="250" y="183"/>
                    </a:cubicBezTo>
                    <a:cubicBezTo>
                      <a:pt x="284" y="183"/>
                      <a:pt x="306" y="170"/>
                      <a:pt x="318" y="160"/>
                    </a:cubicBezTo>
                    <a:cubicBezTo>
                      <a:pt x="347" y="135"/>
                      <a:pt x="360" y="93"/>
                      <a:pt x="351" y="55"/>
                    </a:cubicBezTo>
                    <a:cubicBezTo>
                      <a:pt x="344" y="26"/>
                      <a:pt x="325" y="6"/>
                      <a:pt x="299" y="0"/>
                    </a:cubicBezTo>
                    <a:lnTo>
                      <a:pt x="291" y="36"/>
                    </a:lnTo>
                    <a:cubicBezTo>
                      <a:pt x="307" y="39"/>
                      <a:pt x="313" y="55"/>
                      <a:pt x="315" y="64"/>
                    </a:cubicBezTo>
                    <a:cubicBezTo>
                      <a:pt x="320" y="84"/>
                      <a:pt x="316" y="114"/>
                      <a:pt x="294" y="132"/>
                    </a:cubicBezTo>
                    <a:cubicBezTo>
                      <a:pt x="272" y="151"/>
                      <a:pt x="237" y="152"/>
                      <a:pt x="194" y="134"/>
                    </a:cubicBezTo>
                    <a:cubicBezTo>
                      <a:pt x="171" y="124"/>
                      <a:pt x="151" y="114"/>
                      <a:pt x="132" y="104"/>
                    </a:cubicBezTo>
                    <a:close/>
                  </a:path>
                </a:pathLst>
              </a:custGeom>
              <a:solidFill>
                <a:schemeClr val="dk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3" name="Google Shape;1728;p36"/>
              <p:cNvSpPr/>
              <p:nvPr/>
            </p:nvSpPr>
            <p:spPr>
              <a:xfrm>
                <a:off x="6968848" y="1288127"/>
                <a:ext cx="388440" cy="286560"/>
              </a:xfrm>
              <a:custGeom>
                <a:avLst/>
                <a:gdLst/>
                <a:ahLst/>
                <a:cxnLst/>
                <a:rect l="l" t="t" r="r" b="b"/>
                <a:pathLst>
                  <a:path w="1079" h="796" extrusionOk="0">
                    <a:moveTo>
                      <a:pt x="1061" y="21"/>
                    </a:moveTo>
                    <a:cubicBezTo>
                      <a:pt x="992" y="17"/>
                      <a:pt x="383" y="-19"/>
                      <a:pt x="314" y="15"/>
                    </a:cubicBezTo>
                    <a:cubicBezTo>
                      <a:pt x="251" y="47"/>
                      <a:pt x="176" y="515"/>
                      <a:pt x="146" y="724"/>
                    </a:cubicBezTo>
                    <a:lnTo>
                      <a:pt x="31" y="536"/>
                    </a:lnTo>
                    <a:lnTo>
                      <a:pt x="0" y="555"/>
                    </a:lnTo>
                    <a:lnTo>
                      <a:pt x="141" y="787"/>
                    </a:lnTo>
                    <a:cubicBezTo>
                      <a:pt x="144" y="793"/>
                      <a:pt x="150" y="796"/>
                      <a:pt x="157" y="796"/>
                    </a:cubicBezTo>
                    <a:cubicBezTo>
                      <a:pt x="158" y="796"/>
                      <a:pt x="159" y="796"/>
                      <a:pt x="160" y="795"/>
                    </a:cubicBezTo>
                    <a:cubicBezTo>
                      <a:pt x="168" y="794"/>
                      <a:pt x="174" y="788"/>
                      <a:pt x="175" y="780"/>
                    </a:cubicBezTo>
                    <a:cubicBezTo>
                      <a:pt x="222" y="440"/>
                      <a:pt x="294" y="73"/>
                      <a:pt x="331" y="48"/>
                    </a:cubicBezTo>
                    <a:cubicBezTo>
                      <a:pt x="375" y="26"/>
                      <a:pt x="782" y="41"/>
                      <a:pt x="1041" y="57"/>
                    </a:cubicBezTo>
                    <a:lnTo>
                      <a:pt x="1034" y="180"/>
                    </a:lnTo>
                    <a:lnTo>
                      <a:pt x="1070" y="182"/>
                    </a:lnTo>
                    <a:lnTo>
                      <a:pt x="1079" y="41"/>
                    </a:lnTo>
                    <a:cubicBezTo>
                      <a:pt x="1079" y="31"/>
                      <a:pt x="1072" y="22"/>
                      <a:pt x="1061" y="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4" name="Google Shape;1729;p36"/>
              <p:cNvSpPr/>
              <p:nvPr/>
            </p:nvSpPr>
            <p:spPr>
              <a:xfrm>
                <a:off x="7094848" y="1363368"/>
                <a:ext cx="150480" cy="175320"/>
              </a:xfrm>
              <a:custGeom>
                <a:avLst/>
                <a:gdLst/>
                <a:ahLst/>
                <a:cxnLst/>
                <a:rect l="l" t="t" r="r" b="b"/>
                <a:pathLst>
                  <a:path w="418" h="487" extrusionOk="0">
                    <a:moveTo>
                      <a:pt x="372" y="456"/>
                    </a:moveTo>
                    <a:cubicBezTo>
                      <a:pt x="383" y="394"/>
                      <a:pt x="438" y="82"/>
                      <a:pt x="412" y="30"/>
                    </a:cubicBezTo>
                    <a:cubicBezTo>
                      <a:pt x="402" y="11"/>
                      <a:pt x="386" y="1"/>
                      <a:pt x="366" y="0"/>
                    </a:cubicBezTo>
                    <a:cubicBezTo>
                      <a:pt x="322" y="-3"/>
                      <a:pt x="263" y="44"/>
                      <a:pt x="222" y="111"/>
                    </a:cubicBezTo>
                    <a:cubicBezTo>
                      <a:pt x="181" y="180"/>
                      <a:pt x="86" y="367"/>
                      <a:pt x="52" y="436"/>
                    </a:cubicBezTo>
                    <a:lnTo>
                      <a:pt x="28" y="408"/>
                    </a:lnTo>
                    <a:lnTo>
                      <a:pt x="0" y="431"/>
                    </a:lnTo>
                    <a:lnTo>
                      <a:pt x="41" y="481"/>
                    </a:lnTo>
                    <a:cubicBezTo>
                      <a:pt x="45" y="485"/>
                      <a:pt x="50" y="487"/>
                      <a:pt x="55" y="487"/>
                    </a:cubicBezTo>
                    <a:cubicBezTo>
                      <a:pt x="56" y="487"/>
                      <a:pt x="57" y="487"/>
                      <a:pt x="58" y="487"/>
                    </a:cubicBezTo>
                    <a:cubicBezTo>
                      <a:pt x="64" y="486"/>
                      <a:pt x="69" y="483"/>
                      <a:pt x="72" y="477"/>
                    </a:cubicBezTo>
                    <a:cubicBezTo>
                      <a:pt x="73" y="475"/>
                      <a:pt x="205" y="212"/>
                      <a:pt x="254" y="130"/>
                    </a:cubicBezTo>
                    <a:cubicBezTo>
                      <a:pt x="289" y="71"/>
                      <a:pt x="339" y="36"/>
                      <a:pt x="365" y="36"/>
                    </a:cubicBezTo>
                    <a:cubicBezTo>
                      <a:pt x="371" y="37"/>
                      <a:pt x="376" y="40"/>
                      <a:pt x="379" y="46"/>
                    </a:cubicBezTo>
                    <a:cubicBezTo>
                      <a:pt x="388" y="64"/>
                      <a:pt x="380" y="157"/>
                      <a:pt x="365" y="268"/>
                    </a:cubicBezTo>
                    <a:cubicBezTo>
                      <a:pt x="330" y="260"/>
                      <a:pt x="249" y="243"/>
                      <a:pt x="223" y="264"/>
                    </a:cubicBezTo>
                    <a:cubicBezTo>
                      <a:pt x="215" y="269"/>
                      <a:pt x="211" y="278"/>
                      <a:pt x="211" y="287"/>
                    </a:cubicBezTo>
                    <a:lnTo>
                      <a:pt x="248" y="287"/>
                    </a:lnTo>
                    <a:cubicBezTo>
                      <a:pt x="248" y="290"/>
                      <a:pt x="246" y="292"/>
                      <a:pt x="245" y="293"/>
                    </a:cubicBezTo>
                    <a:cubicBezTo>
                      <a:pt x="255" y="286"/>
                      <a:pt x="308" y="292"/>
                      <a:pt x="358" y="304"/>
                    </a:cubicBezTo>
                    <a:lnTo>
                      <a:pt x="363" y="285"/>
                    </a:lnTo>
                    <a:cubicBezTo>
                      <a:pt x="355" y="338"/>
                      <a:pt x="346" y="395"/>
                      <a:pt x="336" y="449"/>
                    </a:cubicBezTo>
                    <a:lnTo>
                      <a:pt x="372" y="45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 name="Google Shape;1730;p36"/>
              <p:cNvSpPr/>
              <p:nvPr/>
            </p:nvSpPr>
            <p:spPr>
              <a:xfrm>
                <a:off x="7326688" y="1409088"/>
                <a:ext cx="65160" cy="13320"/>
              </a:xfrm>
              <a:custGeom>
                <a:avLst/>
                <a:gdLst/>
                <a:ahLst/>
                <a:cxnLst/>
                <a:rect l="l" t="t" r="r" b="b"/>
                <a:pathLst>
                  <a:path w="181" h="37" extrusionOk="0">
                    <a:moveTo>
                      <a:pt x="181" y="0"/>
                    </a:moveTo>
                    <a:lnTo>
                      <a:pt x="0" y="0"/>
                    </a:lnTo>
                    <a:lnTo>
                      <a:pt x="0" y="37"/>
                    </a:lnTo>
                    <a:lnTo>
                      <a:pt x="181" y="37"/>
                    </a:lnTo>
                    <a:lnTo>
                      <a:pt x="181"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 name="Google Shape;1731;p36"/>
              <p:cNvSpPr/>
              <p:nvPr/>
            </p:nvSpPr>
            <p:spPr>
              <a:xfrm>
                <a:off x="7323808" y="1450848"/>
                <a:ext cx="68040" cy="13320"/>
              </a:xfrm>
              <a:custGeom>
                <a:avLst/>
                <a:gdLst/>
                <a:ahLst/>
                <a:cxnLst/>
                <a:rect l="l" t="t" r="r" b="b"/>
                <a:pathLst>
                  <a:path w="189" h="37" extrusionOk="0">
                    <a:moveTo>
                      <a:pt x="0" y="37"/>
                    </a:moveTo>
                    <a:lnTo>
                      <a:pt x="189" y="37"/>
                    </a:lnTo>
                    <a:lnTo>
                      <a:pt x="18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 name="Google Shape;1732;p36"/>
              <p:cNvSpPr/>
              <p:nvPr/>
            </p:nvSpPr>
            <p:spPr>
              <a:xfrm>
                <a:off x="7439727" y="1382447"/>
                <a:ext cx="68760" cy="126360"/>
              </a:xfrm>
              <a:custGeom>
                <a:avLst/>
                <a:gdLst/>
                <a:ahLst/>
                <a:cxnLst/>
                <a:rect l="l" t="t" r="r" b="b"/>
                <a:pathLst>
                  <a:path w="191" h="351" extrusionOk="0">
                    <a:moveTo>
                      <a:pt x="0" y="351"/>
                    </a:moveTo>
                    <a:lnTo>
                      <a:pt x="191" y="351"/>
                    </a:lnTo>
                    <a:lnTo>
                      <a:pt x="191" y="315"/>
                    </a:lnTo>
                    <a:lnTo>
                      <a:pt x="94" y="315"/>
                    </a:lnTo>
                    <a:cubicBezTo>
                      <a:pt x="103" y="297"/>
                      <a:pt x="116" y="269"/>
                      <a:pt x="126" y="230"/>
                    </a:cubicBezTo>
                    <a:cubicBezTo>
                      <a:pt x="143" y="161"/>
                      <a:pt x="127" y="22"/>
                      <a:pt x="126" y="16"/>
                    </a:cubicBezTo>
                    <a:cubicBezTo>
                      <a:pt x="125" y="8"/>
                      <a:pt x="119" y="2"/>
                      <a:pt x="111" y="0"/>
                    </a:cubicBezTo>
                    <a:cubicBezTo>
                      <a:pt x="103" y="-1"/>
                      <a:pt x="95" y="2"/>
                      <a:pt x="92" y="10"/>
                    </a:cubicBezTo>
                    <a:lnTo>
                      <a:pt x="17" y="150"/>
                    </a:lnTo>
                    <a:lnTo>
                      <a:pt x="49" y="168"/>
                    </a:lnTo>
                    <a:lnTo>
                      <a:pt x="95" y="82"/>
                    </a:lnTo>
                    <a:cubicBezTo>
                      <a:pt x="98" y="127"/>
                      <a:pt x="99" y="186"/>
                      <a:pt x="90" y="221"/>
                    </a:cubicBezTo>
                    <a:cubicBezTo>
                      <a:pt x="75" y="282"/>
                      <a:pt x="52" y="314"/>
                      <a:pt x="52" y="314"/>
                    </a:cubicBezTo>
                    <a:lnTo>
                      <a:pt x="53" y="315"/>
                    </a:lnTo>
                    <a:lnTo>
                      <a:pt x="0" y="315"/>
                    </a:lnTo>
                    <a:lnTo>
                      <a:pt x="0" y="35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 name="Google Shape;1733;p36"/>
              <p:cNvSpPr/>
              <p:nvPr/>
            </p:nvSpPr>
            <p:spPr>
              <a:xfrm>
                <a:off x="6027088" y="1681967"/>
                <a:ext cx="100080" cy="101520"/>
              </a:xfrm>
              <a:custGeom>
                <a:avLst/>
                <a:gdLst/>
                <a:ahLst/>
                <a:cxnLst/>
                <a:rect l="l" t="t" r="r" b="b"/>
                <a:pathLst>
                  <a:path w="278" h="282" extrusionOk="0">
                    <a:moveTo>
                      <a:pt x="244" y="0"/>
                    </a:moveTo>
                    <a:cubicBezTo>
                      <a:pt x="224" y="49"/>
                      <a:pt x="190" y="117"/>
                      <a:pt x="154" y="166"/>
                    </a:cubicBezTo>
                    <a:cubicBezTo>
                      <a:pt x="146" y="123"/>
                      <a:pt x="144" y="67"/>
                      <a:pt x="146" y="24"/>
                    </a:cubicBezTo>
                    <a:lnTo>
                      <a:pt x="110" y="22"/>
                    </a:lnTo>
                    <a:cubicBezTo>
                      <a:pt x="109" y="46"/>
                      <a:pt x="106" y="136"/>
                      <a:pt x="125" y="202"/>
                    </a:cubicBezTo>
                    <a:cubicBezTo>
                      <a:pt x="110" y="216"/>
                      <a:pt x="96" y="227"/>
                      <a:pt x="83" y="229"/>
                    </a:cubicBezTo>
                    <a:lnTo>
                      <a:pt x="0" y="246"/>
                    </a:lnTo>
                    <a:lnTo>
                      <a:pt x="7" y="282"/>
                    </a:lnTo>
                    <a:lnTo>
                      <a:pt x="90" y="265"/>
                    </a:lnTo>
                    <a:cubicBezTo>
                      <a:pt x="107" y="262"/>
                      <a:pt x="124" y="252"/>
                      <a:pt x="140" y="238"/>
                    </a:cubicBezTo>
                    <a:cubicBezTo>
                      <a:pt x="148" y="252"/>
                      <a:pt x="158" y="263"/>
                      <a:pt x="170" y="269"/>
                    </a:cubicBezTo>
                    <a:cubicBezTo>
                      <a:pt x="177" y="272"/>
                      <a:pt x="185" y="274"/>
                      <a:pt x="193" y="274"/>
                    </a:cubicBezTo>
                    <a:cubicBezTo>
                      <a:pt x="213" y="274"/>
                      <a:pt x="234" y="264"/>
                      <a:pt x="256" y="244"/>
                    </a:cubicBezTo>
                    <a:lnTo>
                      <a:pt x="232" y="217"/>
                    </a:lnTo>
                    <a:cubicBezTo>
                      <a:pt x="218" y="229"/>
                      <a:pt x="199" y="242"/>
                      <a:pt x="186" y="236"/>
                    </a:cubicBezTo>
                    <a:cubicBezTo>
                      <a:pt x="178" y="232"/>
                      <a:pt x="172" y="223"/>
                      <a:pt x="166" y="210"/>
                    </a:cubicBezTo>
                    <a:cubicBezTo>
                      <a:pt x="225" y="141"/>
                      <a:pt x="271" y="31"/>
                      <a:pt x="278" y="14"/>
                    </a:cubicBezTo>
                    <a:lnTo>
                      <a:pt x="24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 name="Google Shape;1734;p36"/>
              <p:cNvSpPr/>
              <p:nvPr/>
            </p:nvSpPr>
            <p:spPr>
              <a:xfrm>
                <a:off x="6185488" y="1675488"/>
                <a:ext cx="145080" cy="268200"/>
              </a:xfrm>
              <a:custGeom>
                <a:avLst/>
                <a:gdLst/>
                <a:ahLst/>
                <a:cxnLst/>
                <a:rect l="l" t="t" r="r" b="b"/>
                <a:pathLst>
                  <a:path w="403" h="745" extrusionOk="0">
                    <a:moveTo>
                      <a:pt x="320" y="1"/>
                    </a:moveTo>
                    <a:cubicBezTo>
                      <a:pt x="258" y="-5"/>
                      <a:pt x="184" y="41"/>
                      <a:pt x="168" y="129"/>
                    </a:cubicBezTo>
                    <a:cubicBezTo>
                      <a:pt x="164" y="149"/>
                      <a:pt x="161" y="173"/>
                      <a:pt x="159" y="205"/>
                    </a:cubicBezTo>
                    <a:cubicBezTo>
                      <a:pt x="156" y="248"/>
                      <a:pt x="155" y="297"/>
                      <a:pt x="153" y="349"/>
                    </a:cubicBezTo>
                    <a:cubicBezTo>
                      <a:pt x="149" y="483"/>
                      <a:pt x="145" y="634"/>
                      <a:pt x="112" y="687"/>
                    </a:cubicBezTo>
                    <a:cubicBezTo>
                      <a:pt x="101" y="704"/>
                      <a:pt x="91" y="711"/>
                      <a:pt x="82" y="707"/>
                    </a:cubicBezTo>
                    <a:cubicBezTo>
                      <a:pt x="58" y="698"/>
                      <a:pt x="35" y="641"/>
                      <a:pt x="37" y="627"/>
                    </a:cubicBezTo>
                    <a:lnTo>
                      <a:pt x="20" y="622"/>
                    </a:lnTo>
                    <a:lnTo>
                      <a:pt x="2" y="616"/>
                    </a:lnTo>
                    <a:cubicBezTo>
                      <a:pt x="-7" y="644"/>
                      <a:pt x="23" y="720"/>
                      <a:pt x="65" y="740"/>
                    </a:cubicBezTo>
                    <a:cubicBezTo>
                      <a:pt x="70" y="743"/>
                      <a:pt x="78" y="745"/>
                      <a:pt x="87" y="745"/>
                    </a:cubicBezTo>
                    <a:cubicBezTo>
                      <a:pt x="103" y="745"/>
                      <a:pt x="124" y="737"/>
                      <a:pt x="143" y="706"/>
                    </a:cubicBezTo>
                    <a:cubicBezTo>
                      <a:pt x="182" y="646"/>
                      <a:pt x="186" y="496"/>
                      <a:pt x="190" y="350"/>
                    </a:cubicBezTo>
                    <a:cubicBezTo>
                      <a:pt x="191" y="299"/>
                      <a:pt x="193" y="249"/>
                      <a:pt x="195" y="207"/>
                    </a:cubicBezTo>
                    <a:cubicBezTo>
                      <a:pt x="198" y="177"/>
                      <a:pt x="200" y="154"/>
                      <a:pt x="204" y="136"/>
                    </a:cubicBezTo>
                    <a:cubicBezTo>
                      <a:pt x="216" y="70"/>
                      <a:pt x="272" y="33"/>
                      <a:pt x="317" y="37"/>
                    </a:cubicBezTo>
                    <a:cubicBezTo>
                      <a:pt x="348" y="40"/>
                      <a:pt x="366" y="63"/>
                      <a:pt x="366" y="99"/>
                    </a:cubicBezTo>
                    <a:cubicBezTo>
                      <a:pt x="366" y="212"/>
                      <a:pt x="347" y="273"/>
                      <a:pt x="327" y="285"/>
                    </a:cubicBezTo>
                    <a:cubicBezTo>
                      <a:pt x="325" y="286"/>
                      <a:pt x="321" y="288"/>
                      <a:pt x="311" y="283"/>
                    </a:cubicBezTo>
                    <a:cubicBezTo>
                      <a:pt x="303" y="278"/>
                      <a:pt x="294" y="280"/>
                      <a:pt x="288" y="286"/>
                    </a:cubicBezTo>
                    <a:cubicBezTo>
                      <a:pt x="286" y="288"/>
                      <a:pt x="280" y="294"/>
                      <a:pt x="275" y="293"/>
                    </a:cubicBezTo>
                    <a:cubicBezTo>
                      <a:pt x="274" y="292"/>
                      <a:pt x="257" y="286"/>
                      <a:pt x="245" y="220"/>
                    </a:cubicBezTo>
                    <a:lnTo>
                      <a:pt x="209" y="227"/>
                    </a:lnTo>
                    <a:cubicBezTo>
                      <a:pt x="220" y="288"/>
                      <a:pt x="239" y="321"/>
                      <a:pt x="266" y="328"/>
                    </a:cubicBezTo>
                    <a:cubicBezTo>
                      <a:pt x="281" y="332"/>
                      <a:pt x="295" y="327"/>
                      <a:pt x="305" y="320"/>
                    </a:cubicBezTo>
                    <a:cubicBezTo>
                      <a:pt x="322" y="326"/>
                      <a:pt x="336" y="322"/>
                      <a:pt x="346" y="316"/>
                    </a:cubicBezTo>
                    <a:cubicBezTo>
                      <a:pt x="395" y="287"/>
                      <a:pt x="403" y="168"/>
                      <a:pt x="403" y="99"/>
                    </a:cubicBezTo>
                    <a:cubicBezTo>
                      <a:pt x="403" y="32"/>
                      <a:pt x="360" y="4"/>
                      <a:pt x="320"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 name="Google Shape;1735;p36"/>
              <p:cNvSpPr/>
              <p:nvPr/>
            </p:nvSpPr>
            <p:spPr>
              <a:xfrm>
                <a:off x="6189448" y="1699247"/>
                <a:ext cx="24120" cy="24120"/>
              </a:xfrm>
              <a:custGeom>
                <a:avLst/>
                <a:gdLst/>
                <a:ahLst/>
                <a:cxnLst/>
                <a:rect l="l" t="t" r="r" b="b"/>
                <a:pathLst>
                  <a:path w="67" h="67" extrusionOk="0">
                    <a:moveTo>
                      <a:pt x="34" y="67"/>
                    </a:moveTo>
                    <a:cubicBezTo>
                      <a:pt x="52" y="67"/>
                      <a:pt x="67" y="52"/>
                      <a:pt x="67" y="33"/>
                    </a:cubicBezTo>
                    <a:cubicBezTo>
                      <a:pt x="67" y="15"/>
                      <a:pt x="52" y="0"/>
                      <a:pt x="34" y="0"/>
                    </a:cubicBezTo>
                    <a:cubicBezTo>
                      <a:pt x="15" y="0"/>
                      <a:pt x="0" y="15"/>
                      <a:pt x="0" y="33"/>
                    </a:cubicBezTo>
                    <a:cubicBezTo>
                      <a:pt x="0" y="52"/>
                      <a:pt x="15" y="67"/>
                      <a:pt x="34" y="6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 name="Google Shape;1736;p36"/>
              <p:cNvSpPr/>
              <p:nvPr/>
            </p:nvSpPr>
            <p:spPr>
              <a:xfrm>
                <a:off x="6180808" y="1750007"/>
                <a:ext cx="23760" cy="24120"/>
              </a:xfrm>
              <a:custGeom>
                <a:avLst/>
                <a:gdLst/>
                <a:ahLst/>
                <a:cxnLst/>
                <a:rect l="l" t="t" r="r" b="b"/>
                <a:pathLst>
                  <a:path w="66" h="67" extrusionOk="0">
                    <a:moveTo>
                      <a:pt x="66" y="33"/>
                    </a:moveTo>
                    <a:cubicBezTo>
                      <a:pt x="66" y="15"/>
                      <a:pt x="51" y="0"/>
                      <a:pt x="33" y="0"/>
                    </a:cubicBezTo>
                    <a:cubicBezTo>
                      <a:pt x="14" y="0"/>
                      <a:pt x="0" y="15"/>
                      <a:pt x="0" y="33"/>
                    </a:cubicBezTo>
                    <a:cubicBezTo>
                      <a:pt x="0" y="52"/>
                      <a:pt x="14" y="67"/>
                      <a:pt x="33" y="67"/>
                    </a:cubicBezTo>
                    <a:cubicBezTo>
                      <a:pt x="51" y="67"/>
                      <a:pt x="66" y="52"/>
                      <a:pt x="66"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1737;p36"/>
              <p:cNvSpPr/>
              <p:nvPr/>
            </p:nvSpPr>
            <p:spPr>
              <a:xfrm rot="-188646">
                <a:off x="6110707" y="3968904"/>
                <a:ext cx="982078" cy="287280"/>
              </a:xfrm>
              <a:custGeom>
                <a:avLst/>
                <a:gdLst/>
                <a:ahLst/>
                <a:cxnLst/>
                <a:rect l="l" t="t" r="r" b="b"/>
                <a:pathLst>
                  <a:path w="2728" h="798" extrusionOk="0">
                    <a:moveTo>
                      <a:pt x="2710" y="109"/>
                    </a:moveTo>
                    <a:lnTo>
                      <a:pt x="2636" y="109"/>
                    </a:lnTo>
                    <a:cubicBezTo>
                      <a:pt x="2631" y="109"/>
                      <a:pt x="2619" y="110"/>
                      <a:pt x="2599" y="111"/>
                    </a:cubicBezTo>
                    <a:cubicBezTo>
                      <a:pt x="2130" y="137"/>
                      <a:pt x="1656" y="123"/>
                      <a:pt x="1188" y="67"/>
                    </a:cubicBezTo>
                    <a:cubicBezTo>
                      <a:pt x="435" y="-22"/>
                      <a:pt x="422" y="-11"/>
                      <a:pt x="374" y="32"/>
                    </a:cubicBezTo>
                    <a:cubicBezTo>
                      <a:pt x="371" y="34"/>
                      <a:pt x="368" y="37"/>
                      <a:pt x="365" y="40"/>
                    </a:cubicBezTo>
                    <a:cubicBezTo>
                      <a:pt x="315" y="79"/>
                      <a:pt x="199" y="557"/>
                      <a:pt x="158" y="731"/>
                    </a:cubicBezTo>
                    <a:lnTo>
                      <a:pt x="34" y="528"/>
                    </a:lnTo>
                    <a:cubicBezTo>
                      <a:pt x="29" y="519"/>
                      <a:pt x="18" y="517"/>
                      <a:pt x="9" y="522"/>
                    </a:cubicBezTo>
                    <a:cubicBezTo>
                      <a:pt x="1" y="527"/>
                      <a:pt x="-2" y="538"/>
                      <a:pt x="3" y="547"/>
                    </a:cubicBezTo>
                    <a:lnTo>
                      <a:pt x="150" y="789"/>
                    </a:lnTo>
                    <a:cubicBezTo>
                      <a:pt x="154" y="794"/>
                      <a:pt x="160" y="798"/>
                      <a:pt x="166" y="798"/>
                    </a:cubicBezTo>
                    <a:cubicBezTo>
                      <a:pt x="167" y="798"/>
                      <a:pt x="168" y="797"/>
                      <a:pt x="169" y="797"/>
                    </a:cubicBezTo>
                    <a:cubicBezTo>
                      <a:pt x="176" y="796"/>
                      <a:pt x="182" y="791"/>
                      <a:pt x="184" y="783"/>
                    </a:cubicBezTo>
                    <a:cubicBezTo>
                      <a:pt x="248" y="504"/>
                      <a:pt x="354" y="98"/>
                      <a:pt x="388" y="68"/>
                    </a:cubicBezTo>
                    <a:cubicBezTo>
                      <a:pt x="391" y="65"/>
                      <a:pt x="395" y="62"/>
                      <a:pt x="398" y="59"/>
                    </a:cubicBezTo>
                    <a:cubicBezTo>
                      <a:pt x="432" y="29"/>
                      <a:pt x="447" y="16"/>
                      <a:pt x="1183" y="104"/>
                    </a:cubicBezTo>
                    <a:cubicBezTo>
                      <a:pt x="1654" y="159"/>
                      <a:pt x="2130" y="174"/>
                      <a:pt x="2601" y="148"/>
                    </a:cubicBezTo>
                    <a:cubicBezTo>
                      <a:pt x="2620" y="147"/>
                      <a:pt x="2632" y="146"/>
                      <a:pt x="2636" y="146"/>
                    </a:cubicBezTo>
                    <a:lnTo>
                      <a:pt x="2692" y="146"/>
                    </a:lnTo>
                    <a:lnTo>
                      <a:pt x="2692" y="254"/>
                    </a:lnTo>
                    <a:cubicBezTo>
                      <a:pt x="2692" y="264"/>
                      <a:pt x="2700" y="272"/>
                      <a:pt x="2710" y="272"/>
                    </a:cubicBezTo>
                    <a:cubicBezTo>
                      <a:pt x="2720" y="272"/>
                      <a:pt x="2728" y="264"/>
                      <a:pt x="2728" y="254"/>
                    </a:cubicBezTo>
                    <a:lnTo>
                      <a:pt x="2728" y="127"/>
                    </a:lnTo>
                    <a:cubicBezTo>
                      <a:pt x="2728" y="117"/>
                      <a:pt x="2720" y="109"/>
                      <a:pt x="2710" y="10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 name="Google Shape;1738;p36"/>
              <p:cNvSpPr/>
              <p:nvPr/>
            </p:nvSpPr>
            <p:spPr>
              <a:xfrm rot="-188646">
                <a:off x="6242329" y="4068828"/>
                <a:ext cx="32040" cy="206280"/>
              </a:xfrm>
              <a:custGeom>
                <a:avLst/>
                <a:gdLst/>
                <a:ahLst/>
                <a:cxnLst/>
                <a:rect l="l" t="t" r="r" b="b"/>
                <a:pathLst>
                  <a:path w="89" h="573" extrusionOk="0">
                    <a:moveTo>
                      <a:pt x="18" y="573"/>
                    </a:moveTo>
                    <a:cubicBezTo>
                      <a:pt x="27" y="573"/>
                      <a:pt x="35" y="566"/>
                      <a:pt x="36" y="556"/>
                    </a:cubicBezTo>
                    <a:lnTo>
                      <a:pt x="89" y="20"/>
                    </a:lnTo>
                    <a:cubicBezTo>
                      <a:pt x="90" y="10"/>
                      <a:pt x="83" y="1"/>
                      <a:pt x="72" y="0"/>
                    </a:cubicBezTo>
                    <a:cubicBezTo>
                      <a:pt x="62" y="-1"/>
                      <a:pt x="53" y="6"/>
                      <a:pt x="52" y="16"/>
                    </a:cubicBezTo>
                    <a:lnTo>
                      <a:pt x="0" y="552"/>
                    </a:lnTo>
                    <a:cubicBezTo>
                      <a:pt x="-1" y="563"/>
                      <a:pt x="6" y="571"/>
                      <a:pt x="16" y="572"/>
                    </a:cubicBezTo>
                    <a:cubicBezTo>
                      <a:pt x="17" y="573"/>
                      <a:pt x="18" y="573"/>
                      <a:pt x="18" y="57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 name="Google Shape;1739;p36"/>
              <p:cNvSpPr/>
              <p:nvPr/>
            </p:nvSpPr>
            <p:spPr>
              <a:xfrm rot="-188646">
                <a:off x="6282490" y="4084524"/>
                <a:ext cx="73800" cy="126360"/>
              </a:xfrm>
              <a:custGeom>
                <a:avLst/>
                <a:gdLst/>
                <a:ahLst/>
                <a:cxnLst/>
                <a:rect l="l" t="t" r="r" b="b"/>
                <a:pathLst>
                  <a:path w="205" h="351" extrusionOk="0">
                    <a:moveTo>
                      <a:pt x="191" y="63"/>
                    </a:moveTo>
                    <a:cubicBezTo>
                      <a:pt x="182" y="60"/>
                      <a:pt x="172" y="67"/>
                      <a:pt x="169" y="76"/>
                    </a:cubicBezTo>
                    <a:lnTo>
                      <a:pt x="148" y="163"/>
                    </a:lnTo>
                    <a:cubicBezTo>
                      <a:pt x="145" y="160"/>
                      <a:pt x="141" y="158"/>
                      <a:pt x="136" y="157"/>
                    </a:cubicBezTo>
                    <a:lnTo>
                      <a:pt x="51" y="149"/>
                    </a:lnTo>
                    <a:lnTo>
                      <a:pt x="129" y="28"/>
                    </a:lnTo>
                    <a:cubicBezTo>
                      <a:pt x="134" y="19"/>
                      <a:pt x="132" y="8"/>
                      <a:pt x="123" y="2"/>
                    </a:cubicBezTo>
                    <a:cubicBezTo>
                      <a:pt x="115" y="-3"/>
                      <a:pt x="103" y="-1"/>
                      <a:pt x="98" y="8"/>
                    </a:cubicBezTo>
                    <a:lnTo>
                      <a:pt x="3" y="155"/>
                    </a:lnTo>
                    <a:cubicBezTo>
                      <a:pt x="0" y="160"/>
                      <a:pt x="0" y="167"/>
                      <a:pt x="2" y="173"/>
                    </a:cubicBezTo>
                    <a:cubicBezTo>
                      <a:pt x="5" y="179"/>
                      <a:pt x="11" y="182"/>
                      <a:pt x="17" y="183"/>
                    </a:cubicBezTo>
                    <a:lnTo>
                      <a:pt x="133" y="194"/>
                    </a:lnTo>
                    <a:lnTo>
                      <a:pt x="134" y="194"/>
                    </a:lnTo>
                    <a:cubicBezTo>
                      <a:pt x="136" y="194"/>
                      <a:pt x="138" y="193"/>
                      <a:pt x="140" y="193"/>
                    </a:cubicBezTo>
                    <a:lnTo>
                      <a:pt x="106" y="329"/>
                    </a:lnTo>
                    <a:cubicBezTo>
                      <a:pt x="104" y="338"/>
                      <a:pt x="110" y="348"/>
                      <a:pt x="119" y="351"/>
                    </a:cubicBezTo>
                    <a:cubicBezTo>
                      <a:pt x="121" y="351"/>
                      <a:pt x="122" y="351"/>
                      <a:pt x="124" y="351"/>
                    </a:cubicBezTo>
                    <a:cubicBezTo>
                      <a:pt x="132" y="351"/>
                      <a:pt x="140" y="346"/>
                      <a:pt x="142" y="338"/>
                    </a:cubicBezTo>
                    <a:lnTo>
                      <a:pt x="205" y="85"/>
                    </a:lnTo>
                    <a:cubicBezTo>
                      <a:pt x="207" y="75"/>
                      <a:pt x="201" y="65"/>
                      <a:pt x="191" y="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 name="Google Shape;1740;p36"/>
              <p:cNvSpPr/>
              <p:nvPr/>
            </p:nvSpPr>
            <p:spPr>
              <a:xfrm rot="-188646">
                <a:off x="6130367" y="4057337"/>
                <a:ext cx="66600" cy="63720"/>
              </a:xfrm>
              <a:custGeom>
                <a:avLst/>
                <a:gdLst/>
                <a:ahLst/>
                <a:cxnLst/>
                <a:rect l="l" t="t" r="r" b="b"/>
                <a:pathLst>
                  <a:path w="185" h="177" extrusionOk="0">
                    <a:moveTo>
                      <a:pt x="25" y="158"/>
                    </a:moveTo>
                    <a:cubicBezTo>
                      <a:pt x="31" y="161"/>
                      <a:pt x="38" y="159"/>
                      <a:pt x="43" y="155"/>
                    </a:cubicBezTo>
                    <a:lnTo>
                      <a:pt x="142" y="66"/>
                    </a:lnTo>
                    <a:lnTo>
                      <a:pt x="149" y="160"/>
                    </a:lnTo>
                    <a:cubicBezTo>
                      <a:pt x="149" y="170"/>
                      <a:pt x="157" y="177"/>
                      <a:pt x="167" y="177"/>
                    </a:cubicBezTo>
                    <a:lnTo>
                      <a:pt x="168" y="177"/>
                    </a:lnTo>
                    <a:cubicBezTo>
                      <a:pt x="178" y="176"/>
                      <a:pt x="186" y="168"/>
                      <a:pt x="185" y="158"/>
                    </a:cubicBezTo>
                    <a:lnTo>
                      <a:pt x="176" y="26"/>
                    </a:lnTo>
                    <a:cubicBezTo>
                      <a:pt x="176" y="19"/>
                      <a:pt x="172" y="13"/>
                      <a:pt x="165" y="11"/>
                    </a:cubicBezTo>
                    <a:cubicBezTo>
                      <a:pt x="159" y="8"/>
                      <a:pt x="151" y="9"/>
                      <a:pt x="146" y="14"/>
                    </a:cubicBezTo>
                    <a:lnTo>
                      <a:pt x="46" y="104"/>
                    </a:lnTo>
                    <a:lnTo>
                      <a:pt x="36" y="17"/>
                    </a:lnTo>
                    <a:cubicBezTo>
                      <a:pt x="35" y="7"/>
                      <a:pt x="26" y="0"/>
                      <a:pt x="16" y="0"/>
                    </a:cubicBezTo>
                    <a:cubicBezTo>
                      <a:pt x="6" y="2"/>
                      <a:pt x="-1" y="11"/>
                      <a:pt x="0" y="21"/>
                    </a:cubicBezTo>
                    <a:lnTo>
                      <a:pt x="13" y="143"/>
                    </a:lnTo>
                    <a:cubicBezTo>
                      <a:pt x="14" y="150"/>
                      <a:pt x="18" y="156"/>
                      <a:pt x="25" y="158"/>
                    </a:cubicBezTo>
                    <a:close/>
                  </a:path>
                </a:pathLst>
              </a:custGeom>
              <a:solidFill>
                <a:schemeClr val="dk1"/>
              </a:solidFill>
              <a:ln>
                <a:noFill/>
              </a:ln>
            </p:spPr>
            <p:txBody>
              <a:bodyPr spcFirstLastPara="1" wrap="square" lIns="90000" tIns="18700" rIns="90000" bIns="18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 name="Google Shape;1741;p36"/>
              <p:cNvSpPr/>
              <p:nvPr/>
            </p:nvSpPr>
            <p:spPr>
              <a:xfrm rot="-188646">
                <a:off x="6410133" y="4023410"/>
                <a:ext cx="60480" cy="91800"/>
              </a:xfrm>
              <a:custGeom>
                <a:avLst/>
                <a:gdLst/>
                <a:ahLst/>
                <a:cxnLst/>
                <a:rect l="l" t="t" r="r" b="b"/>
                <a:pathLst>
                  <a:path w="168" h="255" extrusionOk="0">
                    <a:moveTo>
                      <a:pt x="165" y="247"/>
                    </a:moveTo>
                    <a:cubicBezTo>
                      <a:pt x="171" y="238"/>
                      <a:pt x="168" y="227"/>
                      <a:pt x="159" y="222"/>
                    </a:cubicBezTo>
                    <a:cubicBezTo>
                      <a:pt x="152" y="217"/>
                      <a:pt x="157" y="180"/>
                      <a:pt x="160" y="159"/>
                    </a:cubicBezTo>
                    <a:cubicBezTo>
                      <a:pt x="165" y="119"/>
                      <a:pt x="171" y="74"/>
                      <a:pt x="153" y="40"/>
                    </a:cubicBezTo>
                    <a:cubicBezTo>
                      <a:pt x="143" y="22"/>
                      <a:pt x="129" y="20"/>
                      <a:pt x="121" y="20"/>
                    </a:cubicBezTo>
                    <a:cubicBezTo>
                      <a:pt x="94" y="21"/>
                      <a:pt x="62" y="64"/>
                      <a:pt x="37" y="110"/>
                    </a:cubicBezTo>
                    <a:lnTo>
                      <a:pt x="37" y="18"/>
                    </a:lnTo>
                    <a:cubicBezTo>
                      <a:pt x="37" y="8"/>
                      <a:pt x="28" y="0"/>
                      <a:pt x="18" y="0"/>
                    </a:cubicBezTo>
                    <a:cubicBezTo>
                      <a:pt x="8" y="0"/>
                      <a:pt x="0" y="8"/>
                      <a:pt x="0" y="18"/>
                    </a:cubicBezTo>
                    <a:lnTo>
                      <a:pt x="0" y="189"/>
                    </a:lnTo>
                    <a:cubicBezTo>
                      <a:pt x="0" y="198"/>
                      <a:pt x="6" y="205"/>
                      <a:pt x="15" y="207"/>
                    </a:cubicBezTo>
                    <a:cubicBezTo>
                      <a:pt x="23" y="209"/>
                      <a:pt x="32" y="204"/>
                      <a:pt x="35" y="196"/>
                    </a:cubicBezTo>
                    <a:cubicBezTo>
                      <a:pt x="65" y="129"/>
                      <a:pt x="104" y="67"/>
                      <a:pt x="121" y="58"/>
                    </a:cubicBezTo>
                    <a:cubicBezTo>
                      <a:pt x="133" y="81"/>
                      <a:pt x="128" y="120"/>
                      <a:pt x="123" y="154"/>
                    </a:cubicBezTo>
                    <a:cubicBezTo>
                      <a:pt x="118" y="196"/>
                      <a:pt x="112" y="235"/>
                      <a:pt x="140" y="253"/>
                    </a:cubicBezTo>
                    <a:cubicBezTo>
                      <a:pt x="143" y="254"/>
                      <a:pt x="146" y="255"/>
                      <a:pt x="150" y="255"/>
                    </a:cubicBezTo>
                    <a:cubicBezTo>
                      <a:pt x="156" y="255"/>
                      <a:pt x="162" y="252"/>
                      <a:pt x="165" y="2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7" name="Google Shape;1742;p36"/>
              <p:cNvSpPr/>
              <p:nvPr/>
            </p:nvSpPr>
            <p:spPr>
              <a:xfrm rot="-188646">
                <a:off x="6465174" y="4124467"/>
                <a:ext cx="63720" cy="55800"/>
              </a:xfrm>
              <a:custGeom>
                <a:avLst/>
                <a:gdLst/>
                <a:ahLst/>
                <a:cxnLst/>
                <a:rect l="l" t="t" r="r" b="b"/>
                <a:pathLst>
                  <a:path w="177" h="155" extrusionOk="0">
                    <a:moveTo>
                      <a:pt x="70" y="136"/>
                    </a:moveTo>
                    <a:cubicBezTo>
                      <a:pt x="70" y="146"/>
                      <a:pt x="78" y="155"/>
                      <a:pt x="88" y="155"/>
                    </a:cubicBezTo>
                    <a:cubicBezTo>
                      <a:pt x="99" y="155"/>
                      <a:pt x="107" y="146"/>
                      <a:pt x="107" y="136"/>
                    </a:cubicBezTo>
                    <a:lnTo>
                      <a:pt x="107" y="98"/>
                    </a:lnTo>
                    <a:lnTo>
                      <a:pt x="159" y="98"/>
                    </a:lnTo>
                    <a:cubicBezTo>
                      <a:pt x="169" y="98"/>
                      <a:pt x="177" y="89"/>
                      <a:pt x="177" y="79"/>
                    </a:cubicBezTo>
                    <a:cubicBezTo>
                      <a:pt x="177" y="69"/>
                      <a:pt x="169" y="61"/>
                      <a:pt x="159" y="61"/>
                    </a:cubicBezTo>
                    <a:lnTo>
                      <a:pt x="107" y="61"/>
                    </a:lnTo>
                    <a:lnTo>
                      <a:pt x="107" y="18"/>
                    </a:lnTo>
                    <a:cubicBezTo>
                      <a:pt x="107" y="8"/>
                      <a:pt x="99" y="0"/>
                      <a:pt x="88" y="0"/>
                    </a:cubicBezTo>
                    <a:cubicBezTo>
                      <a:pt x="78" y="0"/>
                      <a:pt x="70" y="8"/>
                      <a:pt x="70" y="18"/>
                    </a:cubicBezTo>
                    <a:lnTo>
                      <a:pt x="70" y="61"/>
                    </a:lnTo>
                    <a:lnTo>
                      <a:pt x="18" y="61"/>
                    </a:lnTo>
                    <a:cubicBezTo>
                      <a:pt x="8" y="61"/>
                      <a:pt x="0" y="69"/>
                      <a:pt x="0" y="79"/>
                    </a:cubicBezTo>
                    <a:cubicBezTo>
                      <a:pt x="0" y="89"/>
                      <a:pt x="8" y="98"/>
                      <a:pt x="18" y="98"/>
                    </a:cubicBezTo>
                    <a:lnTo>
                      <a:pt x="70" y="98"/>
                    </a:lnTo>
                    <a:lnTo>
                      <a:pt x="70" y="136"/>
                    </a:lnTo>
                    <a:close/>
                  </a:path>
                </a:pathLst>
              </a:custGeom>
              <a:solidFill>
                <a:schemeClr val="dk1"/>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8" name="Google Shape;1743;p36"/>
              <p:cNvSpPr/>
              <p:nvPr/>
            </p:nvSpPr>
            <p:spPr>
              <a:xfrm rot="-188646">
                <a:off x="6559470" y="4096949"/>
                <a:ext cx="208800" cy="100800"/>
              </a:xfrm>
              <a:custGeom>
                <a:avLst/>
                <a:gdLst/>
                <a:ahLst/>
                <a:cxnLst/>
                <a:rect l="l" t="t" r="r" b="b"/>
                <a:pathLst>
                  <a:path w="580" h="280" extrusionOk="0">
                    <a:moveTo>
                      <a:pt x="443" y="17"/>
                    </a:moveTo>
                    <a:cubicBezTo>
                      <a:pt x="415" y="32"/>
                      <a:pt x="402" y="62"/>
                      <a:pt x="408" y="99"/>
                    </a:cubicBezTo>
                    <a:cubicBezTo>
                      <a:pt x="415" y="136"/>
                      <a:pt x="438" y="163"/>
                      <a:pt x="457" y="185"/>
                    </a:cubicBezTo>
                    <a:cubicBezTo>
                      <a:pt x="484" y="216"/>
                      <a:pt x="486" y="223"/>
                      <a:pt x="474" y="236"/>
                    </a:cubicBezTo>
                    <a:cubicBezTo>
                      <a:pt x="455" y="258"/>
                      <a:pt x="390" y="224"/>
                      <a:pt x="344" y="190"/>
                    </a:cubicBezTo>
                    <a:cubicBezTo>
                      <a:pt x="362" y="160"/>
                      <a:pt x="374" y="121"/>
                      <a:pt x="370" y="76"/>
                    </a:cubicBezTo>
                    <a:cubicBezTo>
                      <a:pt x="367" y="36"/>
                      <a:pt x="353" y="13"/>
                      <a:pt x="330" y="7"/>
                    </a:cubicBezTo>
                    <a:cubicBezTo>
                      <a:pt x="292" y="-3"/>
                      <a:pt x="251" y="45"/>
                      <a:pt x="245" y="55"/>
                    </a:cubicBezTo>
                    <a:lnTo>
                      <a:pt x="275" y="75"/>
                    </a:lnTo>
                    <a:cubicBezTo>
                      <a:pt x="282" y="65"/>
                      <a:pt x="310" y="40"/>
                      <a:pt x="321" y="43"/>
                    </a:cubicBezTo>
                    <a:cubicBezTo>
                      <a:pt x="325" y="43"/>
                      <a:pt x="331" y="52"/>
                      <a:pt x="334" y="79"/>
                    </a:cubicBezTo>
                    <a:cubicBezTo>
                      <a:pt x="339" y="139"/>
                      <a:pt x="309" y="189"/>
                      <a:pt x="277" y="213"/>
                    </a:cubicBezTo>
                    <a:cubicBezTo>
                      <a:pt x="257" y="228"/>
                      <a:pt x="238" y="233"/>
                      <a:pt x="223" y="227"/>
                    </a:cubicBezTo>
                    <a:cubicBezTo>
                      <a:pt x="191" y="215"/>
                      <a:pt x="196" y="136"/>
                      <a:pt x="203" y="99"/>
                    </a:cubicBezTo>
                    <a:cubicBezTo>
                      <a:pt x="205" y="90"/>
                      <a:pt x="200" y="81"/>
                      <a:pt x="192" y="78"/>
                    </a:cubicBezTo>
                    <a:cubicBezTo>
                      <a:pt x="183" y="75"/>
                      <a:pt x="174" y="79"/>
                      <a:pt x="169" y="87"/>
                    </a:cubicBezTo>
                    <a:cubicBezTo>
                      <a:pt x="150" y="123"/>
                      <a:pt x="97" y="198"/>
                      <a:pt x="60" y="195"/>
                    </a:cubicBezTo>
                    <a:cubicBezTo>
                      <a:pt x="54" y="195"/>
                      <a:pt x="47" y="193"/>
                      <a:pt x="42" y="181"/>
                    </a:cubicBezTo>
                    <a:cubicBezTo>
                      <a:pt x="28" y="149"/>
                      <a:pt x="42" y="78"/>
                      <a:pt x="68" y="46"/>
                    </a:cubicBezTo>
                    <a:cubicBezTo>
                      <a:pt x="72" y="42"/>
                      <a:pt x="74" y="39"/>
                      <a:pt x="76" y="38"/>
                    </a:cubicBezTo>
                    <a:cubicBezTo>
                      <a:pt x="79" y="43"/>
                      <a:pt x="83" y="56"/>
                      <a:pt x="84" y="67"/>
                    </a:cubicBezTo>
                    <a:lnTo>
                      <a:pt x="120" y="63"/>
                    </a:lnTo>
                    <a:cubicBezTo>
                      <a:pt x="119" y="50"/>
                      <a:pt x="113" y="9"/>
                      <a:pt x="86" y="1"/>
                    </a:cubicBezTo>
                    <a:cubicBezTo>
                      <a:pt x="71" y="-3"/>
                      <a:pt x="55" y="4"/>
                      <a:pt x="40" y="23"/>
                    </a:cubicBezTo>
                    <a:cubicBezTo>
                      <a:pt x="9" y="61"/>
                      <a:pt x="-12" y="147"/>
                      <a:pt x="9" y="196"/>
                    </a:cubicBezTo>
                    <a:cubicBezTo>
                      <a:pt x="18" y="217"/>
                      <a:pt x="35" y="230"/>
                      <a:pt x="57" y="232"/>
                    </a:cubicBezTo>
                    <a:cubicBezTo>
                      <a:pt x="97" y="235"/>
                      <a:pt x="134" y="200"/>
                      <a:pt x="161" y="165"/>
                    </a:cubicBezTo>
                    <a:cubicBezTo>
                      <a:pt x="162" y="205"/>
                      <a:pt x="173" y="247"/>
                      <a:pt x="210" y="261"/>
                    </a:cubicBezTo>
                    <a:cubicBezTo>
                      <a:pt x="218" y="264"/>
                      <a:pt x="227" y="266"/>
                      <a:pt x="236" y="266"/>
                    </a:cubicBezTo>
                    <a:cubicBezTo>
                      <a:pt x="256" y="266"/>
                      <a:pt x="278" y="258"/>
                      <a:pt x="299" y="243"/>
                    </a:cubicBezTo>
                    <a:cubicBezTo>
                      <a:pt x="307" y="236"/>
                      <a:pt x="315" y="229"/>
                      <a:pt x="323" y="220"/>
                    </a:cubicBezTo>
                    <a:cubicBezTo>
                      <a:pt x="353" y="242"/>
                      <a:pt x="410" y="280"/>
                      <a:pt x="456" y="280"/>
                    </a:cubicBezTo>
                    <a:cubicBezTo>
                      <a:pt x="473" y="280"/>
                      <a:pt x="489" y="274"/>
                      <a:pt x="501" y="261"/>
                    </a:cubicBezTo>
                    <a:cubicBezTo>
                      <a:pt x="537" y="222"/>
                      <a:pt x="508" y="188"/>
                      <a:pt x="484" y="161"/>
                    </a:cubicBezTo>
                    <a:cubicBezTo>
                      <a:pt x="467" y="141"/>
                      <a:pt x="449" y="120"/>
                      <a:pt x="444" y="92"/>
                    </a:cubicBezTo>
                    <a:cubicBezTo>
                      <a:pt x="441" y="71"/>
                      <a:pt x="446" y="57"/>
                      <a:pt x="460" y="50"/>
                    </a:cubicBezTo>
                    <a:cubicBezTo>
                      <a:pt x="477" y="41"/>
                      <a:pt x="502" y="44"/>
                      <a:pt x="514" y="56"/>
                    </a:cubicBezTo>
                    <a:cubicBezTo>
                      <a:pt x="539" y="81"/>
                      <a:pt x="544" y="95"/>
                      <a:pt x="544" y="95"/>
                    </a:cubicBezTo>
                    <a:lnTo>
                      <a:pt x="544" y="95"/>
                    </a:lnTo>
                    <a:lnTo>
                      <a:pt x="580" y="87"/>
                    </a:lnTo>
                    <a:cubicBezTo>
                      <a:pt x="579" y="83"/>
                      <a:pt x="572" y="62"/>
                      <a:pt x="540" y="30"/>
                    </a:cubicBezTo>
                    <a:cubicBezTo>
                      <a:pt x="517" y="7"/>
                      <a:pt x="474" y="1"/>
                      <a:pt x="443" y="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9" name="Google Shape;1744;p36"/>
              <p:cNvSpPr/>
              <p:nvPr/>
            </p:nvSpPr>
            <p:spPr>
              <a:xfrm rot="-188646">
                <a:off x="6783853" y="4061947"/>
                <a:ext cx="89640" cy="113040"/>
              </a:xfrm>
              <a:custGeom>
                <a:avLst/>
                <a:gdLst/>
                <a:ahLst/>
                <a:cxnLst/>
                <a:rect l="l" t="t" r="r" b="b"/>
                <a:pathLst>
                  <a:path w="249" h="314" extrusionOk="0">
                    <a:moveTo>
                      <a:pt x="156" y="144"/>
                    </a:moveTo>
                    <a:cubicBezTo>
                      <a:pt x="124" y="167"/>
                      <a:pt x="93" y="184"/>
                      <a:pt x="68" y="197"/>
                    </a:cubicBezTo>
                    <a:cubicBezTo>
                      <a:pt x="27" y="219"/>
                      <a:pt x="3" y="233"/>
                      <a:pt x="1" y="255"/>
                    </a:cubicBezTo>
                    <a:cubicBezTo>
                      <a:pt x="-1" y="266"/>
                      <a:pt x="4" y="277"/>
                      <a:pt x="15" y="286"/>
                    </a:cubicBezTo>
                    <a:cubicBezTo>
                      <a:pt x="42" y="310"/>
                      <a:pt x="113" y="314"/>
                      <a:pt x="163" y="314"/>
                    </a:cubicBezTo>
                    <a:cubicBezTo>
                      <a:pt x="185" y="314"/>
                      <a:pt x="204" y="313"/>
                      <a:pt x="212" y="313"/>
                    </a:cubicBezTo>
                    <a:lnTo>
                      <a:pt x="210" y="276"/>
                    </a:lnTo>
                    <a:cubicBezTo>
                      <a:pt x="153" y="279"/>
                      <a:pt x="65" y="277"/>
                      <a:pt x="39" y="258"/>
                    </a:cubicBezTo>
                    <a:cubicBezTo>
                      <a:pt x="46" y="251"/>
                      <a:pt x="68" y="239"/>
                      <a:pt x="85" y="230"/>
                    </a:cubicBezTo>
                    <a:cubicBezTo>
                      <a:pt x="111" y="215"/>
                      <a:pt x="144" y="198"/>
                      <a:pt x="178" y="174"/>
                    </a:cubicBezTo>
                    <a:cubicBezTo>
                      <a:pt x="226" y="139"/>
                      <a:pt x="250" y="107"/>
                      <a:pt x="249" y="76"/>
                    </a:cubicBezTo>
                    <a:cubicBezTo>
                      <a:pt x="249" y="43"/>
                      <a:pt x="223" y="22"/>
                      <a:pt x="204" y="8"/>
                    </a:cubicBezTo>
                    <a:cubicBezTo>
                      <a:pt x="192" y="-1"/>
                      <a:pt x="178" y="-3"/>
                      <a:pt x="165" y="2"/>
                    </a:cubicBezTo>
                    <a:cubicBezTo>
                      <a:pt x="124" y="15"/>
                      <a:pt x="98" y="90"/>
                      <a:pt x="93" y="105"/>
                    </a:cubicBezTo>
                    <a:lnTo>
                      <a:pt x="127" y="116"/>
                    </a:lnTo>
                    <a:cubicBezTo>
                      <a:pt x="137" y="87"/>
                      <a:pt x="159" y="42"/>
                      <a:pt x="176" y="36"/>
                    </a:cubicBezTo>
                    <a:cubicBezTo>
                      <a:pt x="178" y="36"/>
                      <a:pt x="180" y="36"/>
                      <a:pt x="183" y="38"/>
                    </a:cubicBezTo>
                    <a:cubicBezTo>
                      <a:pt x="203" y="52"/>
                      <a:pt x="213" y="65"/>
                      <a:pt x="213" y="76"/>
                    </a:cubicBezTo>
                    <a:cubicBezTo>
                      <a:pt x="213" y="89"/>
                      <a:pt x="203" y="110"/>
                      <a:pt x="156" y="14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0" name="Google Shape;1745;p36"/>
              <p:cNvSpPr/>
              <p:nvPr/>
            </p:nvSpPr>
            <p:spPr>
              <a:xfrm rot="-188646">
                <a:off x="6912507" y="4089098"/>
                <a:ext cx="90000" cy="82800"/>
              </a:xfrm>
              <a:custGeom>
                <a:avLst/>
                <a:gdLst/>
                <a:ahLst/>
                <a:cxnLst/>
                <a:rect l="l" t="t" r="r" b="b"/>
                <a:pathLst>
                  <a:path w="250" h="230" extrusionOk="0">
                    <a:moveTo>
                      <a:pt x="223" y="183"/>
                    </a:moveTo>
                    <a:cubicBezTo>
                      <a:pt x="217" y="189"/>
                      <a:pt x="202" y="202"/>
                      <a:pt x="183" y="186"/>
                    </a:cubicBezTo>
                    <a:cubicBezTo>
                      <a:pt x="173" y="177"/>
                      <a:pt x="177" y="159"/>
                      <a:pt x="184" y="130"/>
                    </a:cubicBezTo>
                    <a:cubicBezTo>
                      <a:pt x="190" y="102"/>
                      <a:pt x="198" y="68"/>
                      <a:pt x="189" y="33"/>
                    </a:cubicBezTo>
                    <a:cubicBezTo>
                      <a:pt x="183" y="12"/>
                      <a:pt x="169" y="8"/>
                      <a:pt x="163" y="7"/>
                    </a:cubicBezTo>
                    <a:cubicBezTo>
                      <a:pt x="134" y="3"/>
                      <a:pt x="87" y="55"/>
                      <a:pt x="45" y="116"/>
                    </a:cubicBezTo>
                    <a:lnTo>
                      <a:pt x="58" y="4"/>
                    </a:lnTo>
                    <a:lnTo>
                      <a:pt x="21" y="0"/>
                    </a:lnTo>
                    <a:lnTo>
                      <a:pt x="0" y="188"/>
                    </a:lnTo>
                    <a:cubicBezTo>
                      <a:pt x="-1" y="197"/>
                      <a:pt x="4" y="205"/>
                      <a:pt x="12" y="208"/>
                    </a:cubicBezTo>
                    <a:cubicBezTo>
                      <a:pt x="20" y="211"/>
                      <a:pt x="29" y="208"/>
                      <a:pt x="33" y="200"/>
                    </a:cubicBezTo>
                    <a:cubicBezTo>
                      <a:pt x="80" y="125"/>
                      <a:pt x="132" y="58"/>
                      <a:pt x="154" y="45"/>
                    </a:cubicBezTo>
                    <a:cubicBezTo>
                      <a:pt x="160" y="71"/>
                      <a:pt x="154" y="97"/>
                      <a:pt x="148" y="122"/>
                    </a:cubicBezTo>
                    <a:cubicBezTo>
                      <a:pt x="140" y="155"/>
                      <a:pt x="132" y="190"/>
                      <a:pt x="159" y="213"/>
                    </a:cubicBezTo>
                    <a:cubicBezTo>
                      <a:pt x="173" y="225"/>
                      <a:pt x="188" y="230"/>
                      <a:pt x="201" y="230"/>
                    </a:cubicBezTo>
                    <a:cubicBezTo>
                      <a:pt x="222" y="230"/>
                      <a:pt x="240" y="219"/>
                      <a:pt x="250" y="207"/>
                    </a:cubicBezTo>
                    <a:lnTo>
                      <a:pt x="223" y="183"/>
                    </a:ln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1" name="Google Shape;1746;p36"/>
              <p:cNvSpPr/>
              <p:nvPr/>
            </p:nvSpPr>
            <p:spPr>
              <a:xfrm rot="-188646">
                <a:off x="7015553" y="4034527"/>
                <a:ext cx="34920" cy="151560"/>
              </a:xfrm>
              <a:custGeom>
                <a:avLst/>
                <a:gdLst/>
                <a:ahLst/>
                <a:cxnLst/>
                <a:rect l="l" t="t" r="r" b="b"/>
                <a:pathLst>
                  <a:path w="97" h="421" extrusionOk="0">
                    <a:moveTo>
                      <a:pt x="0" y="415"/>
                    </a:moveTo>
                    <a:lnTo>
                      <a:pt x="36" y="421"/>
                    </a:lnTo>
                    <a:lnTo>
                      <a:pt x="97" y="5"/>
                    </a:lnTo>
                    <a:lnTo>
                      <a:pt x="61" y="0"/>
                    </a:lnTo>
                    <a:lnTo>
                      <a:pt x="0" y="4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 name="Google Shape;1747;p36"/>
              <p:cNvSpPr/>
              <p:nvPr/>
            </p:nvSpPr>
            <p:spPr>
              <a:xfrm rot="-188646">
                <a:off x="6206458" y="4377700"/>
                <a:ext cx="105840" cy="131400"/>
              </a:xfrm>
              <a:custGeom>
                <a:avLst/>
                <a:gdLst/>
                <a:ahLst/>
                <a:cxnLst/>
                <a:rect l="l" t="t" r="r" b="b"/>
                <a:pathLst>
                  <a:path w="294" h="365" extrusionOk="0">
                    <a:moveTo>
                      <a:pt x="236" y="307"/>
                    </a:moveTo>
                    <a:cubicBezTo>
                      <a:pt x="234" y="308"/>
                      <a:pt x="228" y="310"/>
                      <a:pt x="216" y="304"/>
                    </a:cubicBezTo>
                    <a:cubicBezTo>
                      <a:pt x="205" y="296"/>
                      <a:pt x="211" y="232"/>
                      <a:pt x="215" y="198"/>
                    </a:cubicBezTo>
                    <a:cubicBezTo>
                      <a:pt x="222" y="119"/>
                      <a:pt x="231" y="29"/>
                      <a:pt x="172" y="13"/>
                    </a:cubicBezTo>
                    <a:cubicBezTo>
                      <a:pt x="162" y="10"/>
                      <a:pt x="145" y="10"/>
                      <a:pt x="127" y="24"/>
                    </a:cubicBezTo>
                    <a:cubicBezTo>
                      <a:pt x="90" y="51"/>
                      <a:pt x="61" y="126"/>
                      <a:pt x="39" y="197"/>
                    </a:cubicBezTo>
                    <a:cubicBezTo>
                      <a:pt x="39" y="130"/>
                      <a:pt x="38" y="54"/>
                      <a:pt x="37" y="0"/>
                    </a:cubicBezTo>
                    <a:lnTo>
                      <a:pt x="0" y="0"/>
                    </a:lnTo>
                    <a:lnTo>
                      <a:pt x="2" y="173"/>
                    </a:lnTo>
                    <a:cubicBezTo>
                      <a:pt x="4" y="262"/>
                      <a:pt x="4" y="309"/>
                      <a:pt x="6" y="335"/>
                    </a:cubicBezTo>
                    <a:cubicBezTo>
                      <a:pt x="5" y="341"/>
                      <a:pt x="5" y="345"/>
                      <a:pt x="5" y="346"/>
                    </a:cubicBezTo>
                    <a:lnTo>
                      <a:pt x="7" y="346"/>
                    </a:lnTo>
                    <a:cubicBezTo>
                      <a:pt x="10" y="364"/>
                      <a:pt x="14" y="365"/>
                      <a:pt x="22" y="365"/>
                    </a:cubicBezTo>
                    <a:lnTo>
                      <a:pt x="23" y="365"/>
                    </a:lnTo>
                    <a:cubicBezTo>
                      <a:pt x="33" y="365"/>
                      <a:pt x="41" y="356"/>
                      <a:pt x="41" y="347"/>
                    </a:cubicBezTo>
                    <a:cubicBezTo>
                      <a:pt x="43" y="325"/>
                      <a:pt x="94" y="91"/>
                      <a:pt x="150" y="52"/>
                    </a:cubicBezTo>
                    <a:cubicBezTo>
                      <a:pt x="156" y="47"/>
                      <a:pt x="160" y="48"/>
                      <a:pt x="163" y="48"/>
                    </a:cubicBezTo>
                    <a:cubicBezTo>
                      <a:pt x="192" y="56"/>
                      <a:pt x="184" y="136"/>
                      <a:pt x="178" y="195"/>
                    </a:cubicBezTo>
                    <a:cubicBezTo>
                      <a:pt x="172" y="264"/>
                      <a:pt x="166" y="318"/>
                      <a:pt x="198" y="336"/>
                    </a:cubicBezTo>
                    <a:cubicBezTo>
                      <a:pt x="220" y="348"/>
                      <a:pt x="238" y="345"/>
                      <a:pt x="249" y="341"/>
                    </a:cubicBezTo>
                    <a:cubicBezTo>
                      <a:pt x="280" y="329"/>
                      <a:pt x="293" y="295"/>
                      <a:pt x="294" y="291"/>
                    </a:cubicBezTo>
                    <a:lnTo>
                      <a:pt x="260" y="278"/>
                    </a:lnTo>
                    <a:cubicBezTo>
                      <a:pt x="258" y="284"/>
                      <a:pt x="249" y="302"/>
                      <a:pt x="236" y="30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 name="Google Shape;1748;p36"/>
              <p:cNvSpPr/>
              <p:nvPr/>
            </p:nvSpPr>
            <p:spPr>
              <a:xfrm rot="-188646">
                <a:off x="6362231" y="4389451"/>
                <a:ext cx="87120" cy="82800"/>
              </a:xfrm>
              <a:custGeom>
                <a:avLst/>
                <a:gdLst/>
                <a:ahLst/>
                <a:cxnLst/>
                <a:rect l="l" t="t" r="r" b="b"/>
                <a:pathLst>
                  <a:path w="242" h="230" extrusionOk="0">
                    <a:moveTo>
                      <a:pt x="242" y="149"/>
                    </a:moveTo>
                    <a:cubicBezTo>
                      <a:pt x="243" y="142"/>
                      <a:pt x="240" y="135"/>
                      <a:pt x="234" y="131"/>
                    </a:cubicBezTo>
                    <a:lnTo>
                      <a:pt x="42" y="0"/>
                    </a:lnTo>
                    <a:lnTo>
                      <a:pt x="21" y="30"/>
                    </a:lnTo>
                    <a:lnTo>
                      <a:pt x="182" y="140"/>
                    </a:lnTo>
                    <a:lnTo>
                      <a:pt x="0" y="195"/>
                    </a:lnTo>
                    <a:lnTo>
                      <a:pt x="10" y="230"/>
                    </a:lnTo>
                    <a:lnTo>
                      <a:pt x="229" y="164"/>
                    </a:lnTo>
                    <a:cubicBezTo>
                      <a:pt x="236" y="162"/>
                      <a:pt x="241" y="156"/>
                      <a:pt x="242" y="149"/>
                    </a:cubicBezTo>
                    <a:close/>
                  </a:path>
                </a:pathLst>
              </a:custGeom>
              <a:solidFill>
                <a:schemeClr val="dk1"/>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749;p36"/>
              <p:cNvSpPr/>
              <p:nvPr/>
            </p:nvSpPr>
            <p:spPr>
              <a:xfrm rot="-188646">
                <a:off x="6386843" y="4464651"/>
                <a:ext cx="81720" cy="41040"/>
              </a:xfrm>
              <a:custGeom>
                <a:avLst/>
                <a:gdLst/>
                <a:ahLst/>
                <a:cxnLst/>
                <a:rect l="l" t="t" r="r" b="b"/>
                <a:pathLst>
                  <a:path w="227" h="114" extrusionOk="0">
                    <a:moveTo>
                      <a:pt x="0" y="79"/>
                    </a:moveTo>
                    <a:lnTo>
                      <a:pt x="13" y="114"/>
                    </a:lnTo>
                    <a:lnTo>
                      <a:pt x="227" y="35"/>
                    </a:lnTo>
                    <a:lnTo>
                      <a:pt x="214" y="0"/>
                    </a:lnTo>
                    <a:lnTo>
                      <a:pt x="0" y="7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 name="Google Shape;1750;p36"/>
              <p:cNvSpPr/>
              <p:nvPr/>
            </p:nvSpPr>
            <p:spPr>
              <a:xfrm rot="-188646">
                <a:off x="6498608" y="4381223"/>
                <a:ext cx="114480" cy="101880"/>
              </a:xfrm>
              <a:custGeom>
                <a:avLst/>
                <a:gdLst/>
                <a:ahLst/>
                <a:cxnLst/>
                <a:rect l="l" t="t" r="r" b="b"/>
                <a:pathLst>
                  <a:path w="318" h="283" extrusionOk="0">
                    <a:moveTo>
                      <a:pt x="230" y="234"/>
                    </a:moveTo>
                    <a:cubicBezTo>
                      <a:pt x="223" y="225"/>
                      <a:pt x="234" y="180"/>
                      <a:pt x="240" y="154"/>
                    </a:cubicBezTo>
                    <a:cubicBezTo>
                      <a:pt x="250" y="112"/>
                      <a:pt x="260" y="70"/>
                      <a:pt x="253" y="38"/>
                    </a:cubicBezTo>
                    <a:cubicBezTo>
                      <a:pt x="248" y="10"/>
                      <a:pt x="231" y="2"/>
                      <a:pt x="222" y="1"/>
                    </a:cubicBezTo>
                    <a:cubicBezTo>
                      <a:pt x="170" y="-10"/>
                      <a:pt x="91" y="93"/>
                      <a:pt x="52" y="148"/>
                    </a:cubicBezTo>
                    <a:lnTo>
                      <a:pt x="52" y="50"/>
                    </a:lnTo>
                    <a:lnTo>
                      <a:pt x="16" y="50"/>
                    </a:lnTo>
                    <a:lnTo>
                      <a:pt x="16" y="206"/>
                    </a:lnTo>
                    <a:cubicBezTo>
                      <a:pt x="-1" y="238"/>
                      <a:pt x="-4" y="258"/>
                      <a:pt x="6" y="272"/>
                    </a:cubicBezTo>
                    <a:cubicBezTo>
                      <a:pt x="12" y="280"/>
                      <a:pt x="21" y="283"/>
                      <a:pt x="30" y="283"/>
                    </a:cubicBezTo>
                    <a:cubicBezTo>
                      <a:pt x="33" y="283"/>
                      <a:pt x="36" y="283"/>
                      <a:pt x="39" y="282"/>
                    </a:cubicBezTo>
                    <a:cubicBezTo>
                      <a:pt x="47" y="280"/>
                      <a:pt x="52" y="273"/>
                      <a:pt x="52" y="265"/>
                    </a:cubicBezTo>
                    <a:lnTo>
                      <a:pt x="52" y="215"/>
                    </a:lnTo>
                    <a:cubicBezTo>
                      <a:pt x="58" y="206"/>
                      <a:pt x="65" y="194"/>
                      <a:pt x="76" y="179"/>
                    </a:cubicBezTo>
                    <a:cubicBezTo>
                      <a:pt x="148" y="72"/>
                      <a:pt x="203" y="33"/>
                      <a:pt x="214" y="36"/>
                    </a:cubicBezTo>
                    <a:cubicBezTo>
                      <a:pt x="214" y="36"/>
                      <a:pt x="216" y="38"/>
                      <a:pt x="218" y="45"/>
                    </a:cubicBezTo>
                    <a:cubicBezTo>
                      <a:pt x="222" y="69"/>
                      <a:pt x="213" y="110"/>
                      <a:pt x="204" y="145"/>
                    </a:cubicBezTo>
                    <a:cubicBezTo>
                      <a:pt x="193" y="193"/>
                      <a:pt x="184" y="231"/>
                      <a:pt x="199" y="254"/>
                    </a:cubicBezTo>
                    <a:cubicBezTo>
                      <a:pt x="205" y="262"/>
                      <a:pt x="213" y="268"/>
                      <a:pt x="223" y="270"/>
                    </a:cubicBezTo>
                    <a:cubicBezTo>
                      <a:pt x="285" y="281"/>
                      <a:pt x="317" y="214"/>
                      <a:pt x="318" y="211"/>
                    </a:cubicBezTo>
                    <a:lnTo>
                      <a:pt x="285" y="196"/>
                    </a:lnTo>
                    <a:cubicBezTo>
                      <a:pt x="284" y="196"/>
                      <a:pt x="264" y="239"/>
                      <a:pt x="230" y="2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 name="Google Shape;1751;p36"/>
              <p:cNvSpPr/>
              <p:nvPr/>
            </p:nvSpPr>
            <p:spPr>
              <a:xfrm rot="-188646">
                <a:off x="6625883" y="4439834"/>
                <a:ext cx="61920" cy="78120"/>
              </a:xfrm>
              <a:custGeom>
                <a:avLst/>
                <a:gdLst/>
                <a:ahLst/>
                <a:cxnLst/>
                <a:rect l="l" t="t" r="r" b="b"/>
                <a:pathLst>
                  <a:path w="172" h="217" extrusionOk="0">
                    <a:moveTo>
                      <a:pt x="132" y="121"/>
                    </a:moveTo>
                    <a:cubicBezTo>
                      <a:pt x="121" y="160"/>
                      <a:pt x="91" y="186"/>
                      <a:pt x="66" y="179"/>
                    </a:cubicBezTo>
                    <a:cubicBezTo>
                      <a:pt x="42" y="172"/>
                      <a:pt x="30" y="134"/>
                      <a:pt x="41" y="96"/>
                    </a:cubicBezTo>
                    <a:cubicBezTo>
                      <a:pt x="47" y="76"/>
                      <a:pt x="58" y="58"/>
                      <a:pt x="71" y="48"/>
                    </a:cubicBezTo>
                    <a:cubicBezTo>
                      <a:pt x="77" y="43"/>
                      <a:pt x="87" y="37"/>
                      <a:pt x="98" y="37"/>
                    </a:cubicBezTo>
                    <a:cubicBezTo>
                      <a:pt x="101" y="37"/>
                      <a:pt x="104" y="37"/>
                      <a:pt x="107" y="38"/>
                    </a:cubicBezTo>
                    <a:cubicBezTo>
                      <a:pt x="131" y="45"/>
                      <a:pt x="143" y="83"/>
                      <a:pt x="132" y="121"/>
                    </a:cubicBezTo>
                    <a:moveTo>
                      <a:pt x="117" y="2"/>
                    </a:moveTo>
                    <a:cubicBezTo>
                      <a:pt x="94" y="-4"/>
                      <a:pt x="70" y="2"/>
                      <a:pt x="48" y="19"/>
                    </a:cubicBezTo>
                    <a:cubicBezTo>
                      <a:pt x="29" y="35"/>
                      <a:pt x="13" y="58"/>
                      <a:pt x="6" y="86"/>
                    </a:cubicBezTo>
                    <a:cubicBezTo>
                      <a:pt x="-11" y="145"/>
                      <a:pt x="11" y="202"/>
                      <a:pt x="56" y="215"/>
                    </a:cubicBezTo>
                    <a:cubicBezTo>
                      <a:pt x="62" y="216"/>
                      <a:pt x="69" y="217"/>
                      <a:pt x="75" y="217"/>
                    </a:cubicBezTo>
                    <a:cubicBezTo>
                      <a:pt x="114" y="217"/>
                      <a:pt x="153" y="183"/>
                      <a:pt x="167" y="132"/>
                    </a:cubicBezTo>
                    <a:cubicBezTo>
                      <a:pt x="184" y="72"/>
                      <a:pt x="162" y="15"/>
                      <a:pt x="117" y="2"/>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 name="Google Shape;1752;p36"/>
              <p:cNvSpPr/>
              <p:nvPr/>
            </p:nvSpPr>
            <p:spPr>
              <a:xfrm rot="-188646">
                <a:off x="6723533" y="4384684"/>
                <a:ext cx="22320" cy="29880"/>
              </a:xfrm>
              <a:custGeom>
                <a:avLst/>
                <a:gdLst/>
                <a:ahLst/>
                <a:cxnLst/>
                <a:rect l="l" t="t" r="r" b="b"/>
                <a:pathLst>
                  <a:path w="62" h="83" extrusionOk="0">
                    <a:moveTo>
                      <a:pt x="31" y="83"/>
                    </a:moveTo>
                    <a:cubicBezTo>
                      <a:pt x="48" y="83"/>
                      <a:pt x="62" y="65"/>
                      <a:pt x="62" y="42"/>
                    </a:cubicBezTo>
                    <a:cubicBezTo>
                      <a:pt x="62" y="19"/>
                      <a:pt x="48" y="0"/>
                      <a:pt x="31" y="0"/>
                    </a:cubicBezTo>
                    <a:cubicBezTo>
                      <a:pt x="14" y="0"/>
                      <a:pt x="0" y="19"/>
                      <a:pt x="0" y="42"/>
                    </a:cubicBezTo>
                    <a:cubicBezTo>
                      <a:pt x="0" y="65"/>
                      <a:pt x="14" y="83"/>
                      <a:pt x="31" y="8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 name="Google Shape;1753;p36"/>
              <p:cNvSpPr/>
              <p:nvPr/>
            </p:nvSpPr>
            <p:spPr>
              <a:xfrm rot="-188646">
                <a:off x="6727493" y="4423776"/>
                <a:ext cx="21960" cy="30240"/>
              </a:xfrm>
              <a:custGeom>
                <a:avLst/>
                <a:gdLst/>
                <a:ahLst/>
                <a:cxnLst/>
                <a:rect l="l" t="t" r="r" b="b"/>
                <a:pathLst>
                  <a:path w="61" h="84" extrusionOk="0">
                    <a:moveTo>
                      <a:pt x="31" y="0"/>
                    </a:moveTo>
                    <a:cubicBezTo>
                      <a:pt x="14" y="0"/>
                      <a:pt x="0" y="19"/>
                      <a:pt x="0" y="42"/>
                    </a:cubicBezTo>
                    <a:cubicBezTo>
                      <a:pt x="0" y="65"/>
                      <a:pt x="14" y="84"/>
                      <a:pt x="31" y="84"/>
                    </a:cubicBezTo>
                    <a:cubicBezTo>
                      <a:pt x="47" y="84"/>
                      <a:pt x="61" y="65"/>
                      <a:pt x="61" y="42"/>
                    </a:cubicBezTo>
                    <a:cubicBezTo>
                      <a:pt x="61" y="19"/>
                      <a:pt x="47"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 name="Google Shape;1754;p36"/>
              <p:cNvSpPr/>
              <p:nvPr/>
            </p:nvSpPr>
            <p:spPr>
              <a:xfrm rot="-188646">
                <a:off x="6792662" y="4286277"/>
                <a:ext cx="73800" cy="274320"/>
              </a:xfrm>
              <a:custGeom>
                <a:avLst/>
                <a:gdLst/>
                <a:ahLst/>
                <a:cxnLst/>
                <a:rect l="l" t="t" r="r" b="b"/>
                <a:pathLst>
                  <a:path w="205" h="762" extrusionOk="0">
                    <a:moveTo>
                      <a:pt x="205" y="28"/>
                    </a:moveTo>
                    <a:lnTo>
                      <a:pt x="181" y="0"/>
                    </a:lnTo>
                    <a:cubicBezTo>
                      <a:pt x="178" y="3"/>
                      <a:pt x="-146" y="290"/>
                      <a:pt x="81" y="762"/>
                    </a:cubicBezTo>
                    <a:lnTo>
                      <a:pt x="114" y="746"/>
                    </a:lnTo>
                    <a:cubicBezTo>
                      <a:pt x="-101" y="300"/>
                      <a:pt x="193" y="39"/>
                      <a:pt x="205"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 name="Google Shape;1755;p36"/>
              <p:cNvSpPr/>
              <p:nvPr/>
            </p:nvSpPr>
            <p:spPr>
              <a:xfrm rot="-188646">
                <a:off x="7007712" y="4275760"/>
                <a:ext cx="52920" cy="275760"/>
              </a:xfrm>
              <a:custGeom>
                <a:avLst/>
                <a:gdLst/>
                <a:ahLst/>
                <a:cxnLst/>
                <a:rect l="l" t="t" r="r" b="b"/>
                <a:pathLst>
                  <a:path w="147" h="766" extrusionOk="0">
                    <a:moveTo>
                      <a:pt x="2" y="23"/>
                    </a:moveTo>
                    <a:cubicBezTo>
                      <a:pt x="4" y="26"/>
                      <a:pt x="249" y="333"/>
                      <a:pt x="0" y="747"/>
                    </a:cubicBezTo>
                    <a:lnTo>
                      <a:pt x="31" y="766"/>
                    </a:lnTo>
                    <a:cubicBezTo>
                      <a:pt x="293" y="330"/>
                      <a:pt x="32" y="3"/>
                      <a:pt x="30" y="0"/>
                    </a:cubicBezTo>
                    <a:lnTo>
                      <a:pt x="2" y="2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 name="Google Shape;1756;p36"/>
              <p:cNvSpPr/>
              <p:nvPr/>
            </p:nvSpPr>
            <p:spPr>
              <a:xfrm rot="-188646">
                <a:off x="6812396" y="4367058"/>
                <a:ext cx="120960" cy="108000"/>
              </a:xfrm>
              <a:custGeom>
                <a:avLst/>
                <a:gdLst/>
                <a:ahLst/>
                <a:cxnLst/>
                <a:rect l="l" t="t" r="r" b="b"/>
                <a:pathLst>
                  <a:path w="336" h="300" extrusionOk="0">
                    <a:moveTo>
                      <a:pt x="224" y="116"/>
                    </a:moveTo>
                    <a:cubicBezTo>
                      <a:pt x="234" y="95"/>
                      <a:pt x="244" y="73"/>
                      <a:pt x="255" y="55"/>
                    </a:cubicBezTo>
                    <a:cubicBezTo>
                      <a:pt x="262" y="42"/>
                      <a:pt x="267" y="38"/>
                      <a:pt x="267" y="38"/>
                    </a:cubicBezTo>
                    <a:cubicBezTo>
                      <a:pt x="278" y="43"/>
                      <a:pt x="293" y="90"/>
                      <a:pt x="300" y="136"/>
                    </a:cubicBezTo>
                    <a:lnTo>
                      <a:pt x="336" y="130"/>
                    </a:lnTo>
                    <a:cubicBezTo>
                      <a:pt x="331" y="94"/>
                      <a:pt x="314" y="9"/>
                      <a:pt x="274" y="2"/>
                    </a:cubicBezTo>
                    <a:cubicBezTo>
                      <a:pt x="256" y="-2"/>
                      <a:pt x="238" y="10"/>
                      <a:pt x="223" y="36"/>
                    </a:cubicBezTo>
                    <a:cubicBezTo>
                      <a:pt x="221" y="40"/>
                      <a:pt x="219" y="44"/>
                      <a:pt x="217" y="48"/>
                    </a:cubicBezTo>
                    <a:cubicBezTo>
                      <a:pt x="212" y="34"/>
                      <a:pt x="205" y="23"/>
                      <a:pt x="193" y="14"/>
                    </a:cubicBezTo>
                    <a:cubicBezTo>
                      <a:pt x="173" y="-3"/>
                      <a:pt x="154" y="-1"/>
                      <a:pt x="143" y="3"/>
                    </a:cubicBezTo>
                    <a:cubicBezTo>
                      <a:pt x="95" y="20"/>
                      <a:pt x="72" y="111"/>
                      <a:pt x="68" y="129"/>
                    </a:cubicBezTo>
                    <a:lnTo>
                      <a:pt x="104" y="137"/>
                    </a:lnTo>
                    <a:cubicBezTo>
                      <a:pt x="112" y="101"/>
                      <a:pt x="134" y="45"/>
                      <a:pt x="155" y="38"/>
                    </a:cubicBezTo>
                    <a:cubicBezTo>
                      <a:pt x="157" y="37"/>
                      <a:pt x="162" y="35"/>
                      <a:pt x="171" y="42"/>
                    </a:cubicBezTo>
                    <a:cubicBezTo>
                      <a:pt x="186" y="54"/>
                      <a:pt x="189" y="79"/>
                      <a:pt x="188" y="107"/>
                    </a:cubicBezTo>
                    <a:cubicBezTo>
                      <a:pt x="186" y="110"/>
                      <a:pt x="185" y="113"/>
                      <a:pt x="183" y="116"/>
                    </a:cubicBezTo>
                    <a:cubicBezTo>
                      <a:pt x="151" y="185"/>
                      <a:pt x="114" y="263"/>
                      <a:pt x="76" y="255"/>
                    </a:cubicBezTo>
                    <a:cubicBezTo>
                      <a:pt x="57" y="252"/>
                      <a:pt x="45" y="245"/>
                      <a:pt x="40" y="236"/>
                    </a:cubicBezTo>
                    <a:cubicBezTo>
                      <a:pt x="34" y="228"/>
                      <a:pt x="37" y="218"/>
                      <a:pt x="37" y="218"/>
                    </a:cubicBezTo>
                    <a:lnTo>
                      <a:pt x="3" y="206"/>
                    </a:lnTo>
                    <a:cubicBezTo>
                      <a:pt x="2" y="208"/>
                      <a:pt x="-6" y="231"/>
                      <a:pt x="8" y="254"/>
                    </a:cubicBezTo>
                    <a:cubicBezTo>
                      <a:pt x="18" y="273"/>
                      <a:pt x="39" y="285"/>
                      <a:pt x="69" y="291"/>
                    </a:cubicBezTo>
                    <a:cubicBezTo>
                      <a:pt x="74" y="292"/>
                      <a:pt x="78" y="292"/>
                      <a:pt x="82" y="292"/>
                    </a:cubicBezTo>
                    <a:cubicBezTo>
                      <a:pt x="119" y="292"/>
                      <a:pt x="148" y="260"/>
                      <a:pt x="173" y="217"/>
                    </a:cubicBezTo>
                    <a:cubicBezTo>
                      <a:pt x="170" y="246"/>
                      <a:pt x="172" y="269"/>
                      <a:pt x="188" y="283"/>
                    </a:cubicBezTo>
                    <a:cubicBezTo>
                      <a:pt x="201" y="294"/>
                      <a:pt x="217" y="300"/>
                      <a:pt x="236" y="300"/>
                    </a:cubicBezTo>
                    <a:cubicBezTo>
                      <a:pt x="243" y="300"/>
                      <a:pt x="251" y="299"/>
                      <a:pt x="259" y="297"/>
                    </a:cubicBezTo>
                    <a:cubicBezTo>
                      <a:pt x="291" y="290"/>
                      <a:pt x="320" y="269"/>
                      <a:pt x="330" y="245"/>
                    </a:cubicBezTo>
                    <a:lnTo>
                      <a:pt x="297" y="231"/>
                    </a:lnTo>
                    <a:cubicBezTo>
                      <a:pt x="292" y="242"/>
                      <a:pt x="273" y="256"/>
                      <a:pt x="251" y="261"/>
                    </a:cubicBezTo>
                    <a:cubicBezTo>
                      <a:pt x="241" y="264"/>
                      <a:pt x="224" y="266"/>
                      <a:pt x="212" y="255"/>
                    </a:cubicBezTo>
                    <a:cubicBezTo>
                      <a:pt x="204" y="248"/>
                      <a:pt x="212" y="203"/>
                      <a:pt x="216" y="178"/>
                    </a:cubicBezTo>
                    <a:cubicBezTo>
                      <a:pt x="219" y="158"/>
                      <a:pt x="222" y="137"/>
                      <a:pt x="224" y="11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 name="Google Shape;1757;p36"/>
              <p:cNvSpPr/>
              <p:nvPr/>
            </p:nvSpPr>
            <p:spPr>
              <a:xfrm rot="-188646">
                <a:off x="6948123" y="4445755"/>
                <a:ext cx="54720" cy="63360"/>
              </a:xfrm>
              <a:custGeom>
                <a:avLst/>
                <a:gdLst/>
                <a:ahLst/>
                <a:cxnLst/>
                <a:rect l="l" t="t" r="r" b="b"/>
                <a:pathLst>
                  <a:path w="152" h="176" extrusionOk="0">
                    <a:moveTo>
                      <a:pt x="133" y="22"/>
                    </a:moveTo>
                    <a:cubicBezTo>
                      <a:pt x="129" y="21"/>
                      <a:pt x="116" y="18"/>
                      <a:pt x="106" y="33"/>
                    </a:cubicBezTo>
                    <a:cubicBezTo>
                      <a:pt x="99" y="43"/>
                      <a:pt x="80" y="61"/>
                      <a:pt x="61" y="79"/>
                    </a:cubicBezTo>
                    <a:cubicBezTo>
                      <a:pt x="58" y="81"/>
                      <a:pt x="56" y="84"/>
                      <a:pt x="53" y="86"/>
                    </a:cubicBezTo>
                    <a:cubicBezTo>
                      <a:pt x="50" y="56"/>
                      <a:pt x="43" y="24"/>
                      <a:pt x="38" y="0"/>
                    </a:cubicBezTo>
                    <a:lnTo>
                      <a:pt x="2" y="8"/>
                    </a:lnTo>
                    <a:cubicBezTo>
                      <a:pt x="12" y="51"/>
                      <a:pt x="18" y="95"/>
                      <a:pt x="19" y="121"/>
                    </a:cubicBezTo>
                    <a:cubicBezTo>
                      <a:pt x="2" y="139"/>
                      <a:pt x="-3" y="150"/>
                      <a:pt x="2" y="162"/>
                    </a:cubicBezTo>
                    <a:cubicBezTo>
                      <a:pt x="3" y="165"/>
                      <a:pt x="9" y="176"/>
                      <a:pt x="24" y="176"/>
                    </a:cubicBezTo>
                    <a:cubicBezTo>
                      <a:pt x="33" y="176"/>
                      <a:pt x="40" y="172"/>
                      <a:pt x="45" y="165"/>
                    </a:cubicBezTo>
                    <a:cubicBezTo>
                      <a:pt x="50" y="159"/>
                      <a:pt x="53" y="149"/>
                      <a:pt x="54" y="136"/>
                    </a:cubicBezTo>
                    <a:cubicBezTo>
                      <a:pt x="64" y="126"/>
                      <a:pt x="77" y="114"/>
                      <a:pt x="86" y="105"/>
                    </a:cubicBezTo>
                    <a:cubicBezTo>
                      <a:pt x="97" y="95"/>
                      <a:pt x="106" y="86"/>
                      <a:pt x="115" y="77"/>
                    </a:cubicBezTo>
                    <a:cubicBezTo>
                      <a:pt x="115" y="101"/>
                      <a:pt x="114" y="135"/>
                      <a:pt x="111" y="165"/>
                    </a:cubicBezTo>
                    <a:lnTo>
                      <a:pt x="148" y="168"/>
                    </a:lnTo>
                    <a:cubicBezTo>
                      <a:pt x="159" y="32"/>
                      <a:pt x="145" y="27"/>
                      <a:pt x="133" y="22"/>
                    </a:cubicBezTo>
                    <a:close/>
                  </a:path>
                </a:pathLst>
              </a:custGeom>
              <a:solidFill>
                <a:schemeClr val="dk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 name="Google Shape;1758;p36"/>
              <p:cNvSpPr/>
              <p:nvPr/>
            </p:nvSpPr>
            <p:spPr>
              <a:xfrm rot="-188646">
                <a:off x="7137068" y="3963962"/>
                <a:ext cx="100800" cy="540719"/>
              </a:xfrm>
              <a:custGeom>
                <a:avLst/>
                <a:gdLst/>
                <a:ahLst/>
                <a:cxnLst/>
                <a:rect l="l" t="t" r="r" b="b"/>
                <a:pathLst>
                  <a:path w="280" h="1502" extrusionOk="0">
                    <a:moveTo>
                      <a:pt x="38" y="837"/>
                    </a:moveTo>
                    <a:cubicBezTo>
                      <a:pt x="50" y="418"/>
                      <a:pt x="278" y="22"/>
                      <a:pt x="280" y="18"/>
                    </a:cubicBezTo>
                    <a:lnTo>
                      <a:pt x="249" y="0"/>
                    </a:lnTo>
                    <a:cubicBezTo>
                      <a:pt x="246" y="4"/>
                      <a:pt x="14" y="407"/>
                      <a:pt x="1" y="836"/>
                    </a:cubicBezTo>
                    <a:cubicBezTo>
                      <a:pt x="-12" y="1268"/>
                      <a:pt x="237" y="1493"/>
                      <a:pt x="248" y="1502"/>
                    </a:cubicBezTo>
                    <a:lnTo>
                      <a:pt x="272" y="1475"/>
                    </a:lnTo>
                    <a:cubicBezTo>
                      <a:pt x="270" y="1473"/>
                      <a:pt x="25" y="1252"/>
                      <a:pt x="38" y="8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 name="Google Shape;1759;p36"/>
              <p:cNvSpPr/>
              <p:nvPr/>
            </p:nvSpPr>
            <p:spPr>
              <a:xfrm rot="-188646">
                <a:off x="7742414" y="3927517"/>
                <a:ext cx="150120" cy="493919"/>
              </a:xfrm>
              <a:custGeom>
                <a:avLst/>
                <a:gdLst/>
                <a:ahLst/>
                <a:cxnLst/>
                <a:rect l="l" t="t" r="r" b="b"/>
                <a:pathLst>
                  <a:path w="417" h="1372" extrusionOk="0">
                    <a:moveTo>
                      <a:pt x="202" y="19"/>
                    </a:moveTo>
                    <a:cubicBezTo>
                      <a:pt x="204" y="23"/>
                      <a:pt x="455" y="437"/>
                      <a:pt x="357" y="788"/>
                    </a:cubicBezTo>
                    <a:cubicBezTo>
                      <a:pt x="259" y="1141"/>
                      <a:pt x="3" y="1341"/>
                      <a:pt x="0" y="1343"/>
                    </a:cubicBezTo>
                    <a:lnTo>
                      <a:pt x="23" y="1372"/>
                    </a:lnTo>
                    <a:cubicBezTo>
                      <a:pt x="34" y="1364"/>
                      <a:pt x="291" y="1163"/>
                      <a:pt x="392" y="798"/>
                    </a:cubicBezTo>
                    <a:cubicBezTo>
                      <a:pt x="494" y="431"/>
                      <a:pt x="244" y="17"/>
                      <a:pt x="233" y="0"/>
                    </a:cubicBezTo>
                    <a:lnTo>
                      <a:pt x="202" y="1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 name="Google Shape;1760;p36"/>
              <p:cNvSpPr/>
              <p:nvPr/>
            </p:nvSpPr>
            <p:spPr>
              <a:xfrm rot="-188646">
                <a:off x="7242468" y="4259930"/>
                <a:ext cx="63000" cy="98640"/>
              </a:xfrm>
              <a:custGeom>
                <a:avLst/>
                <a:gdLst/>
                <a:ahLst/>
                <a:cxnLst/>
                <a:rect l="l" t="t" r="r" b="b"/>
                <a:pathLst>
                  <a:path w="175" h="274" extrusionOk="0">
                    <a:moveTo>
                      <a:pt x="119" y="1"/>
                    </a:moveTo>
                    <a:cubicBezTo>
                      <a:pt x="92" y="8"/>
                      <a:pt x="67" y="51"/>
                      <a:pt x="47" y="101"/>
                    </a:cubicBezTo>
                    <a:lnTo>
                      <a:pt x="50" y="51"/>
                    </a:lnTo>
                    <a:lnTo>
                      <a:pt x="13" y="48"/>
                    </a:lnTo>
                    <a:lnTo>
                      <a:pt x="0" y="254"/>
                    </a:lnTo>
                    <a:cubicBezTo>
                      <a:pt x="0" y="264"/>
                      <a:pt x="6" y="272"/>
                      <a:pt x="16" y="273"/>
                    </a:cubicBezTo>
                    <a:cubicBezTo>
                      <a:pt x="17" y="273"/>
                      <a:pt x="18" y="274"/>
                      <a:pt x="19" y="274"/>
                    </a:cubicBezTo>
                    <a:cubicBezTo>
                      <a:pt x="27" y="274"/>
                      <a:pt x="34" y="268"/>
                      <a:pt x="36" y="259"/>
                    </a:cubicBezTo>
                    <a:cubicBezTo>
                      <a:pt x="60" y="160"/>
                      <a:pt x="101" y="49"/>
                      <a:pt x="126" y="37"/>
                    </a:cubicBezTo>
                    <a:cubicBezTo>
                      <a:pt x="139" y="56"/>
                      <a:pt x="142" y="160"/>
                      <a:pt x="132" y="267"/>
                    </a:cubicBezTo>
                    <a:lnTo>
                      <a:pt x="168" y="270"/>
                    </a:lnTo>
                    <a:cubicBezTo>
                      <a:pt x="175" y="202"/>
                      <a:pt x="186" y="41"/>
                      <a:pt x="148" y="8"/>
                    </a:cubicBezTo>
                    <a:cubicBezTo>
                      <a:pt x="140" y="1"/>
                      <a:pt x="130" y="-2"/>
                      <a:pt x="119" y="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 name="Google Shape;1761;p36"/>
              <p:cNvSpPr/>
              <p:nvPr/>
            </p:nvSpPr>
            <p:spPr>
              <a:xfrm rot="-188646">
                <a:off x="7342393" y="4186870"/>
                <a:ext cx="54720" cy="76320"/>
              </a:xfrm>
              <a:custGeom>
                <a:avLst/>
                <a:gdLst/>
                <a:ahLst/>
                <a:cxnLst/>
                <a:rect l="l" t="t" r="r" b="b"/>
                <a:pathLst>
                  <a:path w="152" h="212" extrusionOk="0">
                    <a:moveTo>
                      <a:pt x="148" y="212"/>
                    </a:moveTo>
                    <a:lnTo>
                      <a:pt x="152" y="212"/>
                    </a:lnTo>
                    <a:lnTo>
                      <a:pt x="152" y="175"/>
                    </a:lnTo>
                    <a:lnTo>
                      <a:pt x="147" y="175"/>
                    </a:lnTo>
                    <a:cubicBezTo>
                      <a:pt x="80" y="177"/>
                      <a:pt x="59" y="169"/>
                      <a:pt x="54" y="166"/>
                    </a:cubicBezTo>
                    <a:cubicBezTo>
                      <a:pt x="57" y="159"/>
                      <a:pt x="68" y="146"/>
                      <a:pt x="76" y="137"/>
                    </a:cubicBezTo>
                    <a:cubicBezTo>
                      <a:pt x="102" y="108"/>
                      <a:pt x="140" y="63"/>
                      <a:pt x="106" y="20"/>
                    </a:cubicBezTo>
                    <a:cubicBezTo>
                      <a:pt x="90" y="0"/>
                      <a:pt x="74" y="-1"/>
                      <a:pt x="62" y="0"/>
                    </a:cubicBezTo>
                    <a:cubicBezTo>
                      <a:pt x="26" y="7"/>
                      <a:pt x="4" y="62"/>
                      <a:pt x="0" y="74"/>
                    </a:cubicBezTo>
                    <a:lnTo>
                      <a:pt x="35" y="86"/>
                    </a:lnTo>
                    <a:cubicBezTo>
                      <a:pt x="43" y="64"/>
                      <a:pt x="59" y="38"/>
                      <a:pt x="69" y="37"/>
                    </a:cubicBezTo>
                    <a:cubicBezTo>
                      <a:pt x="71" y="36"/>
                      <a:pt x="75" y="40"/>
                      <a:pt x="78" y="43"/>
                    </a:cubicBezTo>
                    <a:cubicBezTo>
                      <a:pt x="91" y="59"/>
                      <a:pt x="79" y="78"/>
                      <a:pt x="48" y="113"/>
                    </a:cubicBezTo>
                    <a:cubicBezTo>
                      <a:pt x="31" y="133"/>
                      <a:pt x="17" y="149"/>
                      <a:pt x="17" y="167"/>
                    </a:cubicBezTo>
                    <a:cubicBezTo>
                      <a:pt x="17" y="176"/>
                      <a:pt x="20" y="184"/>
                      <a:pt x="27" y="190"/>
                    </a:cubicBezTo>
                    <a:cubicBezTo>
                      <a:pt x="42" y="205"/>
                      <a:pt x="75" y="212"/>
                      <a:pt x="134" y="212"/>
                    </a:cubicBezTo>
                    <a:cubicBezTo>
                      <a:pt x="138" y="212"/>
                      <a:pt x="143" y="212"/>
                      <a:pt x="148" y="212"/>
                    </a:cubicBezTo>
                    <a:close/>
                  </a:path>
                </a:pathLst>
              </a:custGeom>
              <a:solidFill>
                <a:schemeClr val="dk1"/>
              </a:solid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 name="Google Shape;1762;p36"/>
              <p:cNvSpPr/>
              <p:nvPr/>
            </p:nvSpPr>
            <p:spPr>
              <a:xfrm rot="-188646">
                <a:off x="7252909" y="4008258"/>
                <a:ext cx="82440" cy="115200"/>
              </a:xfrm>
              <a:custGeom>
                <a:avLst/>
                <a:gdLst/>
                <a:ahLst/>
                <a:cxnLst/>
                <a:rect l="l" t="t" r="r" b="b"/>
                <a:pathLst>
                  <a:path w="229" h="320" extrusionOk="0">
                    <a:moveTo>
                      <a:pt x="17" y="277"/>
                    </a:moveTo>
                    <a:cubicBezTo>
                      <a:pt x="26" y="278"/>
                      <a:pt x="35" y="270"/>
                      <a:pt x="36" y="261"/>
                    </a:cubicBezTo>
                    <a:cubicBezTo>
                      <a:pt x="43" y="208"/>
                      <a:pt x="75" y="70"/>
                      <a:pt x="142" y="67"/>
                    </a:cubicBezTo>
                    <a:cubicBezTo>
                      <a:pt x="151" y="66"/>
                      <a:pt x="158" y="69"/>
                      <a:pt x="164" y="76"/>
                    </a:cubicBezTo>
                    <a:cubicBezTo>
                      <a:pt x="201" y="113"/>
                      <a:pt x="193" y="245"/>
                      <a:pt x="189" y="295"/>
                    </a:cubicBezTo>
                    <a:cubicBezTo>
                      <a:pt x="189" y="306"/>
                      <a:pt x="188" y="315"/>
                      <a:pt x="188" y="320"/>
                    </a:cubicBezTo>
                    <a:lnTo>
                      <a:pt x="225" y="320"/>
                    </a:lnTo>
                    <a:cubicBezTo>
                      <a:pt x="225" y="315"/>
                      <a:pt x="225" y="307"/>
                      <a:pt x="226" y="297"/>
                    </a:cubicBezTo>
                    <a:cubicBezTo>
                      <a:pt x="230" y="233"/>
                      <a:pt x="239" y="99"/>
                      <a:pt x="190" y="50"/>
                    </a:cubicBezTo>
                    <a:cubicBezTo>
                      <a:pt x="177" y="36"/>
                      <a:pt x="160" y="29"/>
                      <a:pt x="140" y="30"/>
                    </a:cubicBezTo>
                    <a:cubicBezTo>
                      <a:pt x="92" y="32"/>
                      <a:pt x="60" y="71"/>
                      <a:pt x="39" y="117"/>
                    </a:cubicBezTo>
                    <a:lnTo>
                      <a:pt x="41" y="1"/>
                    </a:lnTo>
                    <a:lnTo>
                      <a:pt x="4" y="0"/>
                    </a:lnTo>
                    <a:lnTo>
                      <a:pt x="0" y="258"/>
                    </a:lnTo>
                    <a:cubicBezTo>
                      <a:pt x="0" y="268"/>
                      <a:pt x="7" y="276"/>
                      <a:pt x="17" y="2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8" name="Google Shape;1763;p36"/>
              <p:cNvSpPr/>
              <p:nvPr/>
            </p:nvSpPr>
            <p:spPr>
              <a:xfrm rot="-188646">
                <a:off x="7431874" y="4020033"/>
                <a:ext cx="42480" cy="58320"/>
              </a:xfrm>
              <a:custGeom>
                <a:avLst/>
                <a:gdLst/>
                <a:ahLst/>
                <a:cxnLst/>
                <a:rect l="l" t="t" r="r" b="b"/>
                <a:pathLst>
                  <a:path w="118" h="162" extrusionOk="0">
                    <a:moveTo>
                      <a:pt x="47" y="162"/>
                    </a:moveTo>
                    <a:lnTo>
                      <a:pt x="84" y="162"/>
                    </a:lnTo>
                    <a:lnTo>
                      <a:pt x="84" y="84"/>
                    </a:lnTo>
                    <a:lnTo>
                      <a:pt x="118" y="84"/>
                    </a:lnTo>
                    <a:lnTo>
                      <a:pt x="118" y="47"/>
                    </a:lnTo>
                    <a:lnTo>
                      <a:pt x="84" y="47"/>
                    </a:lnTo>
                    <a:lnTo>
                      <a:pt x="84" y="0"/>
                    </a:lnTo>
                    <a:lnTo>
                      <a:pt x="47" y="0"/>
                    </a:lnTo>
                    <a:lnTo>
                      <a:pt x="47" y="47"/>
                    </a:lnTo>
                    <a:lnTo>
                      <a:pt x="0" y="47"/>
                    </a:lnTo>
                    <a:lnTo>
                      <a:pt x="0" y="84"/>
                    </a:lnTo>
                    <a:lnTo>
                      <a:pt x="47" y="84"/>
                    </a:lnTo>
                    <a:lnTo>
                      <a:pt x="47" y="162"/>
                    </a:ln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 name="Google Shape;1764;p36"/>
              <p:cNvSpPr/>
              <p:nvPr/>
            </p:nvSpPr>
            <p:spPr>
              <a:xfrm rot="-188646">
                <a:off x="7511566" y="3994090"/>
                <a:ext cx="93600" cy="96120"/>
              </a:xfrm>
              <a:custGeom>
                <a:avLst/>
                <a:gdLst/>
                <a:ahLst/>
                <a:cxnLst/>
                <a:rect l="l" t="t" r="r" b="b"/>
                <a:pathLst>
                  <a:path w="260" h="267" extrusionOk="0">
                    <a:moveTo>
                      <a:pt x="19" y="267"/>
                    </a:moveTo>
                    <a:lnTo>
                      <a:pt x="19" y="267"/>
                    </a:lnTo>
                    <a:cubicBezTo>
                      <a:pt x="29" y="267"/>
                      <a:pt x="37" y="259"/>
                      <a:pt x="37" y="249"/>
                    </a:cubicBezTo>
                    <a:lnTo>
                      <a:pt x="37" y="229"/>
                    </a:lnTo>
                    <a:cubicBezTo>
                      <a:pt x="39" y="201"/>
                      <a:pt x="49" y="148"/>
                      <a:pt x="97" y="100"/>
                    </a:cubicBezTo>
                    <a:cubicBezTo>
                      <a:pt x="158" y="38"/>
                      <a:pt x="182" y="34"/>
                      <a:pt x="191" y="37"/>
                    </a:cubicBezTo>
                    <a:cubicBezTo>
                      <a:pt x="200" y="40"/>
                      <a:pt x="207" y="58"/>
                      <a:pt x="211" y="85"/>
                    </a:cubicBezTo>
                    <a:cubicBezTo>
                      <a:pt x="223" y="183"/>
                      <a:pt x="224" y="261"/>
                      <a:pt x="224" y="262"/>
                    </a:cubicBezTo>
                    <a:lnTo>
                      <a:pt x="260" y="262"/>
                    </a:lnTo>
                    <a:cubicBezTo>
                      <a:pt x="260" y="259"/>
                      <a:pt x="260" y="181"/>
                      <a:pt x="247" y="80"/>
                    </a:cubicBezTo>
                    <a:cubicBezTo>
                      <a:pt x="241" y="36"/>
                      <a:pt x="227" y="11"/>
                      <a:pt x="203" y="3"/>
                    </a:cubicBezTo>
                    <a:cubicBezTo>
                      <a:pt x="171" y="-8"/>
                      <a:pt x="132" y="13"/>
                      <a:pt x="71" y="74"/>
                    </a:cubicBezTo>
                    <a:cubicBezTo>
                      <a:pt x="57" y="88"/>
                      <a:pt x="46" y="102"/>
                      <a:pt x="37" y="117"/>
                    </a:cubicBezTo>
                    <a:lnTo>
                      <a:pt x="37" y="21"/>
                    </a:lnTo>
                    <a:lnTo>
                      <a:pt x="0" y="21"/>
                    </a:lnTo>
                    <a:lnTo>
                      <a:pt x="0" y="229"/>
                    </a:lnTo>
                    <a:cubicBezTo>
                      <a:pt x="-1" y="241"/>
                      <a:pt x="0" y="249"/>
                      <a:pt x="0" y="251"/>
                    </a:cubicBezTo>
                    <a:cubicBezTo>
                      <a:pt x="1" y="260"/>
                      <a:pt x="9" y="267"/>
                      <a:pt x="19" y="26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0" name="Google Shape;1765;p36"/>
              <p:cNvSpPr/>
              <p:nvPr/>
            </p:nvSpPr>
            <p:spPr>
              <a:xfrm rot="-188646">
                <a:off x="7625826" y="4042194"/>
                <a:ext cx="41040" cy="13320"/>
              </a:xfrm>
              <a:custGeom>
                <a:avLst/>
                <a:gdLst/>
                <a:ahLst/>
                <a:cxnLst/>
                <a:rect l="l" t="t" r="r" b="b"/>
                <a:pathLst>
                  <a:path w="114" h="37" extrusionOk="0">
                    <a:moveTo>
                      <a:pt x="114" y="0"/>
                    </a:moveTo>
                    <a:lnTo>
                      <a:pt x="0" y="0"/>
                    </a:lnTo>
                    <a:lnTo>
                      <a:pt x="0" y="37"/>
                    </a:lnTo>
                    <a:lnTo>
                      <a:pt x="114" y="37"/>
                    </a:lnTo>
                    <a:lnTo>
                      <a:pt x="114"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1" name="Google Shape;1766;p36"/>
              <p:cNvSpPr/>
              <p:nvPr/>
            </p:nvSpPr>
            <p:spPr>
              <a:xfrm rot="-188646">
                <a:off x="7694306" y="3969239"/>
                <a:ext cx="42480" cy="105840"/>
              </a:xfrm>
              <a:custGeom>
                <a:avLst/>
                <a:gdLst/>
                <a:ahLst/>
                <a:cxnLst/>
                <a:rect l="l" t="t" r="r" b="b"/>
                <a:pathLst>
                  <a:path w="118" h="294" extrusionOk="0">
                    <a:moveTo>
                      <a:pt x="78" y="111"/>
                    </a:moveTo>
                    <a:lnTo>
                      <a:pt x="81" y="294"/>
                    </a:lnTo>
                    <a:lnTo>
                      <a:pt x="118" y="293"/>
                    </a:lnTo>
                    <a:lnTo>
                      <a:pt x="114" y="18"/>
                    </a:lnTo>
                    <a:cubicBezTo>
                      <a:pt x="113" y="9"/>
                      <a:pt x="107" y="2"/>
                      <a:pt x="99" y="0"/>
                    </a:cubicBezTo>
                    <a:cubicBezTo>
                      <a:pt x="90" y="-2"/>
                      <a:pt x="81" y="3"/>
                      <a:pt x="78" y="11"/>
                    </a:cubicBezTo>
                    <a:cubicBezTo>
                      <a:pt x="78" y="11"/>
                      <a:pt x="61" y="55"/>
                      <a:pt x="47" y="90"/>
                    </a:cubicBezTo>
                    <a:cubicBezTo>
                      <a:pt x="36" y="121"/>
                      <a:pt x="0" y="153"/>
                      <a:pt x="0" y="153"/>
                    </a:cubicBezTo>
                    <a:lnTo>
                      <a:pt x="24" y="180"/>
                    </a:lnTo>
                    <a:cubicBezTo>
                      <a:pt x="26" y="179"/>
                      <a:pt x="62" y="147"/>
                      <a:pt x="78" y="1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2" name="Google Shape;1767;p36"/>
              <p:cNvSpPr/>
              <p:nvPr/>
            </p:nvSpPr>
            <p:spPr>
              <a:xfrm rot="-188646">
                <a:off x="7341440" y="3928326"/>
                <a:ext cx="71280" cy="85680"/>
              </a:xfrm>
              <a:custGeom>
                <a:avLst/>
                <a:gdLst/>
                <a:ahLst/>
                <a:cxnLst/>
                <a:rect l="l" t="t" r="r" b="b"/>
                <a:pathLst>
                  <a:path w="198" h="238" extrusionOk="0">
                    <a:moveTo>
                      <a:pt x="83" y="238"/>
                    </a:moveTo>
                    <a:cubicBezTo>
                      <a:pt x="119" y="238"/>
                      <a:pt x="160" y="233"/>
                      <a:pt x="198" y="227"/>
                    </a:cubicBezTo>
                    <a:lnTo>
                      <a:pt x="192" y="191"/>
                    </a:lnTo>
                    <a:cubicBezTo>
                      <a:pt x="126" y="202"/>
                      <a:pt x="60" y="205"/>
                      <a:pt x="40" y="198"/>
                    </a:cubicBezTo>
                    <a:cubicBezTo>
                      <a:pt x="55" y="178"/>
                      <a:pt x="79" y="166"/>
                      <a:pt x="102" y="154"/>
                    </a:cubicBezTo>
                    <a:cubicBezTo>
                      <a:pt x="138" y="136"/>
                      <a:pt x="183" y="113"/>
                      <a:pt x="169" y="60"/>
                    </a:cubicBezTo>
                    <a:cubicBezTo>
                      <a:pt x="156" y="10"/>
                      <a:pt x="123" y="2"/>
                      <a:pt x="110" y="0"/>
                    </a:cubicBezTo>
                    <a:cubicBezTo>
                      <a:pt x="83" y="-3"/>
                      <a:pt x="57" y="13"/>
                      <a:pt x="44" y="39"/>
                    </a:cubicBezTo>
                    <a:lnTo>
                      <a:pt x="76" y="55"/>
                    </a:lnTo>
                    <a:cubicBezTo>
                      <a:pt x="82" y="44"/>
                      <a:pt x="95" y="35"/>
                      <a:pt x="106" y="37"/>
                    </a:cubicBezTo>
                    <a:cubicBezTo>
                      <a:pt x="123" y="38"/>
                      <a:pt x="130" y="58"/>
                      <a:pt x="134" y="69"/>
                    </a:cubicBezTo>
                    <a:cubicBezTo>
                      <a:pt x="139" y="91"/>
                      <a:pt x="129" y="100"/>
                      <a:pt x="86" y="122"/>
                    </a:cubicBezTo>
                    <a:cubicBezTo>
                      <a:pt x="61" y="135"/>
                      <a:pt x="31" y="150"/>
                      <a:pt x="11" y="176"/>
                    </a:cubicBezTo>
                    <a:cubicBezTo>
                      <a:pt x="-4" y="195"/>
                      <a:pt x="1" y="209"/>
                      <a:pt x="5" y="216"/>
                    </a:cubicBezTo>
                    <a:cubicBezTo>
                      <a:pt x="15" y="233"/>
                      <a:pt x="46" y="238"/>
                      <a:pt x="83" y="238"/>
                    </a:cubicBezTo>
                    <a:close/>
                  </a:path>
                </a:pathLst>
              </a:custGeom>
              <a:solidFill>
                <a:schemeClr val="dk1"/>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 name="Google Shape;1768;p36"/>
              <p:cNvSpPr/>
              <p:nvPr/>
            </p:nvSpPr>
            <p:spPr>
              <a:xfrm rot="-188646">
                <a:off x="7831190" y="3835745"/>
                <a:ext cx="87480" cy="117720"/>
              </a:xfrm>
              <a:custGeom>
                <a:avLst/>
                <a:gdLst/>
                <a:ahLst/>
                <a:cxnLst/>
                <a:rect l="l" t="t" r="r" b="b"/>
                <a:pathLst>
                  <a:path w="243" h="327" extrusionOk="0">
                    <a:moveTo>
                      <a:pt x="128" y="108"/>
                    </a:moveTo>
                    <a:cubicBezTo>
                      <a:pt x="111" y="103"/>
                      <a:pt x="93" y="106"/>
                      <a:pt x="78" y="113"/>
                    </a:cubicBezTo>
                    <a:lnTo>
                      <a:pt x="95" y="65"/>
                    </a:lnTo>
                    <a:lnTo>
                      <a:pt x="243" y="36"/>
                    </a:lnTo>
                    <a:lnTo>
                      <a:pt x="236" y="0"/>
                    </a:lnTo>
                    <a:lnTo>
                      <a:pt x="78" y="31"/>
                    </a:lnTo>
                    <a:cubicBezTo>
                      <a:pt x="72" y="32"/>
                      <a:pt x="66" y="36"/>
                      <a:pt x="64" y="43"/>
                    </a:cubicBezTo>
                    <a:lnTo>
                      <a:pt x="25" y="152"/>
                    </a:lnTo>
                    <a:cubicBezTo>
                      <a:pt x="22" y="160"/>
                      <a:pt x="25" y="169"/>
                      <a:pt x="32" y="173"/>
                    </a:cubicBezTo>
                    <a:cubicBezTo>
                      <a:pt x="39" y="178"/>
                      <a:pt x="48" y="177"/>
                      <a:pt x="55" y="171"/>
                    </a:cubicBezTo>
                    <a:cubicBezTo>
                      <a:pt x="67" y="160"/>
                      <a:pt x="98" y="138"/>
                      <a:pt x="117" y="143"/>
                    </a:cubicBezTo>
                    <a:cubicBezTo>
                      <a:pt x="129" y="147"/>
                      <a:pt x="135" y="165"/>
                      <a:pt x="138" y="179"/>
                    </a:cubicBezTo>
                    <a:cubicBezTo>
                      <a:pt x="149" y="232"/>
                      <a:pt x="125" y="276"/>
                      <a:pt x="96" y="288"/>
                    </a:cubicBezTo>
                    <a:cubicBezTo>
                      <a:pt x="73" y="297"/>
                      <a:pt x="50" y="285"/>
                      <a:pt x="31" y="254"/>
                    </a:cubicBezTo>
                    <a:lnTo>
                      <a:pt x="0" y="273"/>
                    </a:lnTo>
                    <a:cubicBezTo>
                      <a:pt x="22" y="308"/>
                      <a:pt x="51" y="327"/>
                      <a:pt x="81" y="327"/>
                    </a:cubicBezTo>
                    <a:cubicBezTo>
                      <a:pt x="90" y="327"/>
                      <a:pt x="100" y="325"/>
                      <a:pt x="109" y="322"/>
                    </a:cubicBezTo>
                    <a:cubicBezTo>
                      <a:pt x="153" y="304"/>
                      <a:pt x="189" y="244"/>
                      <a:pt x="174" y="172"/>
                    </a:cubicBezTo>
                    <a:cubicBezTo>
                      <a:pt x="167" y="137"/>
                      <a:pt x="151" y="116"/>
                      <a:pt x="128" y="10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 name="Google Shape;1769;p36"/>
              <p:cNvSpPr/>
              <p:nvPr/>
            </p:nvSpPr>
            <p:spPr>
              <a:xfrm rot="-188646">
                <a:off x="7223623" y="4149688"/>
                <a:ext cx="554759" cy="13320"/>
              </a:xfrm>
              <a:custGeom>
                <a:avLst/>
                <a:gdLst/>
                <a:ahLst/>
                <a:cxnLst/>
                <a:rect l="l" t="t" r="r" b="b"/>
                <a:pathLst>
                  <a:path w="1541" h="37" extrusionOk="0">
                    <a:moveTo>
                      <a:pt x="0" y="37"/>
                    </a:moveTo>
                    <a:lnTo>
                      <a:pt x="1541" y="37"/>
                    </a:lnTo>
                    <a:lnTo>
                      <a:pt x="1541"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 name="Google Shape;1770;p36"/>
              <p:cNvSpPr/>
              <p:nvPr/>
            </p:nvSpPr>
            <p:spPr>
              <a:xfrm rot="-188646">
                <a:off x="7368788" y="4298083"/>
                <a:ext cx="86040" cy="13320"/>
              </a:xfrm>
              <a:custGeom>
                <a:avLst/>
                <a:gdLst/>
                <a:ahLst/>
                <a:cxnLst/>
                <a:rect l="l" t="t" r="r" b="b"/>
                <a:pathLst>
                  <a:path w="239" h="37" extrusionOk="0">
                    <a:moveTo>
                      <a:pt x="0" y="37"/>
                    </a:moveTo>
                    <a:lnTo>
                      <a:pt x="239" y="37"/>
                    </a:lnTo>
                    <a:lnTo>
                      <a:pt x="239" y="0"/>
                    </a:lnTo>
                    <a:lnTo>
                      <a:pt x="0" y="0"/>
                    </a:lnTo>
                    <a:lnTo>
                      <a:pt x="0" y="37"/>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 name="Google Shape;1771;p36"/>
              <p:cNvSpPr/>
              <p:nvPr/>
            </p:nvSpPr>
            <p:spPr>
              <a:xfrm rot="-188646">
                <a:off x="7470317" y="4239424"/>
                <a:ext cx="65160" cy="99720"/>
              </a:xfrm>
              <a:custGeom>
                <a:avLst/>
                <a:gdLst/>
                <a:ahLst/>
                <a:cxnLst/>
                <a:rect l="l" t="t" r="r" b="b"/>
                <a:pathLst>
                  <a:path w="181" h="277" extrusionOk="0">
                    <a:moveTo>
                      <a:pt x="139" y="48"/>
                    </a:moveTo>
                    <a:cubicBezTo>
                      <a:pt x="137" y="35"/>
                      <a:pt x="131" y="2"/>
                      <a:pt x="105" y="0"/>
                    </a:cubicBezTo>
                    <a:cubicBezTo>
                      <a:pt x="76" y="-4"/>
                      <a:pt x="53" y="40"/>
                      <a:pt x="38" y="78"/>
                    </a:cubicBezTo>
                    <a:lnTo>
                      <a:pt x="72" y="91"/>
                    </a:lnTo>
                    <a:cubicBezTo>
                      <a:pt x="80" y="71"/>
                      <a:pt x="92" y="50"/>
                      <a:pt x="100" y="40"/>
                    </a:cubicBezTo>
                    <a:cubicBezTo>
                      <a:pt x="101" y="43"/>
                      <a:pt x="102" y="48"/>
                      <a:pt x="103" y="54"/>
                    </a:cubicBezTo>
                    <a:cubicBezTo>
                      <a:pt x="116" y="126"/>
                      <a:pt x="57" y="169"/>
                      <a:pt x="21" y="195"/>
                    </a:cubicBezTo>
                    <a:lnTo>
                      <a:pt x="11" y="202"/>
                    </a:lnTo>
                    <a:cubicBezTo>
                      <a:pt x="-3" y="213"/>
                      <a:pt x="-1" y="225"/>
                      <a:pt x="0" y="229"/>
                    </a:cubicBezTo>
                    <a:cubicBezTo>
                      <a:pt x="4" y="240"/>
                      <a:pt x="10" y="262"/>
                      <a:pt x="178" y="277"/>
                    </a:cubicBezTo>
                    <a:lnTo>
                      <a:pt x="181" y="240"/>
                    </a:lnTo>
                    <a:cubicBezTo>
                      <a:pt x="132" y="236"/>
                      <a:pt x="76" y="228"/>
                      <a:pt x="49" y="220"/>
                    </a:cubicBezTo>
                    <a:cubicBezTo>
                      <a:pt x="87" y="192"/>
                      <a:pt x="156" y="137"/>
                      <a:pt x="139" y="4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7" name="Google Shape;1772;p36"/>
              <p:cNvSpPr/>
              <p:nvPr/>
            </p:nvSpPr>
            <p:spPr>
              <a:xfrm rot="-188646">
                <a:off x="7558117" y="4235450"/>
                <a:ext cx="113040" cy="100080"/>
              </a:xfrm>
              <a:custGeom>
                <a:avLst/>
                <a:gdLst/>
                <a:ahLst/>
                <a:cxnLst/>
                <a:rect l="l" t="t" r="r" b="b"/>
                <a:pathLst>
                  <a:path w="314" h="278" extrusionOk="0">
                    <a:moveTo>
                      <a:pt x="183" y="236"/>
                    </a:moveTo>
                    <a:cubicBezTo>
                      <a:pt x="176" y="240"/>
                      <a:pt x="173" y="241"/>
                      <a:pt x="172" y="242"/>
                    </a:cubicBezTo>
                    <a:cubicBezTo>
                      <a:pt x="165" y="231"/>
                      <a:pt x="173" y="178"/>
                      <a:pt x="177" y="146"/>
                    </a:cubicBezTo>
                    <a:cubicBezTo>
                      <a:pt x="181" y="115"/>
                      <a:pt x="186" y="82"/>
                      <a:pt x="186" y="53"/>
                    </a:cubicBezTo>
                    <a:cubicBezTo>
                      <a:pt x="186" y="28"/>
                      <a:pt x="175" y="20"/>
                      <a:pt x="165" y="18"/>
                    </a:cubicBezTo>
                    <a:cubicBezTo>
                      <a:pt x="155" y="15"/>
                      <a:pt x="133" y="10"/>
                      <a:pt x="60" y="132"/>
                    </a:cubicBezTo>
                    <a:lnTo>
                      <a:pt x="86" y="7"/>
                    </a:lnTo>
                    <a:lnTo>
                      <a:pt x="50" y="0"/>
                    </a:lnTo>
                    <a:lnTo>
                      <a:pt x="0" y="240"/>
                    </a:lnTo>
                    <a:cubicBezTo>
                      <a:pt x="-2" y="249"/>
                      <a:pt x="3" y="258"/>
                      <a:pt x="12" y="261"/>
                    </a:cubicBezTo>
                    <a:cubicBezTo>
                      <a:pt x="20" y="264"/>
                      <a:pt x="30" y="261"/>
                      <a:pt x="34" y="253"/>
                    </a:cubicBezTo>
                    <a:cubicBezTo>
                      <a:pt x="73" y="180"/>
                      <a:pt x="122" y="98"/>
                      <a:pt x="149" y="66"/>
                    </a:cubicBezTo>
                    <a:cubicBezTo>
                      <a:pt x="148" y="89"/>
                      <a:pt x="144" y="116"/>
                      <a:pt x="141" y="141"/>
                    </a:cubicBezTo>
                    <a:cubicBezTo>
                      <a:pt x="132" y="207"/>
                      <a:pt x="125" y="254"/>
                      <a:pt x="151" y="272"/>
                    </a:cubicBezTo>
                    <a:cubicBezTo>
                      <a:pt x="157" y="276"/>
                      <a:pt x="163" y="278"/>
                      <a:pt x="171" y="278"/>
                    </a:cubicBezTo>
                    <a:cubicBezTo>
                      <a:pt x="180" y="278"/>
                      <a:pt x="190" y="275"/>
                      <a:pt x="201" y="268"/>
                    </a:cubicBezTo>
                    <a:cubicBezTo>
                      <a:pt x="278" y="226"/>
                      <a:pt x="313" y="183"/>
                      <a:pt x="314" y="181"/>
                    </a:cubicBezTo>
                    <a:lnTo>
                      <a:pt x="286" y="158"/>
                    </a:lnTo>
                    <a:cubicBezTo>
                      <a:pt x="285" y="158"/>
                      <a:pt x="253" y="198"/>
                      <a:pt x="183" y="23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8" name="Google Shape;1773;p36"/>
              <p:cNvSpPr/>
              <p:nvPr/>
            </p:nvSpPr>
            <p:spPr>
              <a:xfrm rot="-188646">
                <a:off x="7676678" y="4242036"/>
                <a:ext cx="55080" cy="60120"/>
              </a:xfrm>
              <a:custGeom>
                <a:avLst/>
                <a:gdLst/>
                <a:ahLst/>
                <a:cxnLst/>
                <a:rect l="l" t="t" r="r" b="b"/>
                <a:pathLst>
                  <a:path w="153" h="167" extrusionOk="0">
                    <a:moveTo>
                      <a:pt x="149" y="89"/>
                    </a:moveTo>
                    <a:lnTo>
                      <a:pt x="153" y="53"/>
                    </a:lnTo>
                    <a:lnTo>
                      <a:pt x="93" y="46"/>
                    </a:lnTo>
                    <a:lnTo>
                      <a:pt x="103" y="10"/>
                    </a:lnTo>
                    <a:lnTo>
                      <a:pt x="67" y="0"/>
                    </a:lnTo>
                    <a:lnTo>
                      <a:pt x="56" y="42"/>
                    </a:lnTo>
                    <a:lnTo>
                      <a:pt x="4" y="36"/>
                    </a:lnTo>
                    <a:lnTo>
                      <a:pt x="0" y="73"/>
                    </a:lnTo>
                    <a:lnTo>
                      <a:pt x="47" y="78"/>
                    </a:lnTo>
                    <a:lnTo>
                      <a:pt x="26" y="158"/>
                    </a:lnTo>
                    <a:lnTo>
                      <a:pt x="61" y="167"/>
                    </a:lnTo>
                    <a:lnTo>
                      <a:pt x="84" y="82"/>
                    </a:lnTo>
                    <a:lnTo>
                      <a:pt x="149" y="89"/>
                    </a:lnTo>
                    <a:close/>
                  </a:path>
                </a:pathLst>
              </a:custGeom>
              <a:solidFill>
                <a:schemeClr val="dk1"/>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9" name="Google Shape;1774;p36"/>
              <p:cNvSpPr/>
              <p:nvPr/>
            </p:nvSpPr>
            <p:spPr>
              <a:xfrm rot="-188646">
                <a:off x="7728560" y="4199691"/>
                <a:ext cx="90000" cy="116280"/>
              </a:xfrm>
              <a:custGeom>
                <a:avLst/>
                <a:gdLst/>
                <a:ahLst/>
                <a:cxnLst/>
                <a:rect l="l" t="t" r="r" b="b"/>
                <a:pathLst>
                  <a:path w="250" h="323" extrusionOk="0">
                    <a:moveTo>
                      <a:pt x="150" y="318"/>
                    </a:moveTo>
                    <a:cubicBezTo>
                      <a:pt x="201" y="306"/>
                      <a:pt x="236" y="272"/>
                      <a:pt x="247" y="224"/>
                    </a:cubicBezTo>
                    <a:cubicBezTo>
                      <a:pt x="256" y="187"/>
                      <a:pt x="243" y="166"/>
                      <a:pt x="231" y="155"/>
                    </a:cubicBezTo>
                    <a:cubicBezTo>
                      <a:pt x="209" y="134"/>
                      <a:pt x="169" y="134"/>
                      <a:pt x="135" y="139"/>
                    </a:cubicBezTo>
                    <a:cubicBezTo>
                      <a:pt x="149" y="116"/>
                      <a:pt x="160" y="84"/>
                      <a:pt x="156" y="44"/>
                    </a:cubicBezTo>
                    <a:cubicBezTo>
                      <a:pt x="155" y="34"/>
                      <a:pt x="152" y="5"/>
                      <a:pt x="129" y="0"/>
                    </a:cubicBezTo>
                    <a:cubicBezTo>
                      <a:pt x="106" y="-4"/>
                      <a:pt x="78" y="25"/>
                      <a:pt x="47" y="87"/>
                    </a:cubicBezTo>
                    <a:lnTo>
                      <a:pt x="80" y="103"/>
                    </a:lnTo>
                    <a:cubicBezTo>
                      <a:pt x="92" y="79"/>
                      <a:pt x="109" y="53"/>
                      <a:pt x="119" y="42"/>
                    </a:cubicBezTo>
                    <a:cubicBezTo>
                      <a:pt x="119" y="44"/>
                      <a:pt x="120" y="45"/>
                      <a:pt x="120" y="47"/>
                    </a:cubicBezTo>
                    <a:cubicBezTo>
                      <a:pt x="127" y="117"/>
                      <a:pt x="73" y="153"/>
                      <a:pt x="70" y="154"/>
                    </a:cubicBezTo>
                    <a:cubicBezTo>
                      <a:pt x="62" y="159"/>
                      <a:pt x="60" y="169"/>
                      <a:pt x="63" y="178"/>
                    </a:cubicBezTo>
                    <a:cubicBezTo>
                      <a:pt x="67" y="186"/>
                      <a:pt x="77" y="190"/>
                      <a:pt x="86" y="187"/>
                    </a:cubicBezTo>
                    <a:cubicBezTo>
                      <a:pt x="116" y="177"/>
                      <a:pt x="185" y="163"/>
                      <a:pt x="207" y="182"/>
                    </a:cubicBezTo>
                    <a:cubicBezTo>
                      <a:pt x="209" y="184"/>
                      <a:pt x="217" y="191"/>
                      <a:pt x="211" y="216"/>
                    </a:cubicBezTo>
                    <a:cubicBezTo>
                      <a:pt x="201" y="260"/>
                      <a:pt x="168" y="276"/>
                      <a:pt x="142" y="283"/>
                    </a:cubicBezTo>
                    <a:cubicBezTo>
                      <a:pt x="95" y="294"/>
                      <a:pt x="45" y="279"/>
                      <a:pt x="28" y="258"/>
                    </a:cubicBezTo>
                    <a:lnTo>
                      <a:pt x="0" y="281"/>
                    </a:lnTo>
                    <a:cubicBezTo>
                      <a:pt x="21" y="307"/>
                      <a:pt x="65" y="323"/>
                      <a:pt x="109" y="323"/>
                    </a:cubicBezTo>
                    <a:cubicBezTo>
                      <a:pt x="123" y="323"/>
                      <a:pt x="137" y="321"/>
                      <a:pt x="150" y="3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0" name="Google Shape;1775;p36"/>
            <p:cNvSpPr/>
            <p:nvPr/>
          </p:nvSpPr>
          <p:spPr>
            <a:xfrm>
              <a:off x="6856966" y="4667425"/>
              <a:ext cx="2324735" cy="0"/>
            </a:xfrm>
            <a:custGeom>
              <a:avLst/>
              <a:gdLst/>
              <a:ahLst/>
              <a:cxnLst/>
              <a:rect l="l" t="t" r="r" b="b"/>
              <a:pathLst>
                <a:path w="14274" h="120000" extrusionOk="0">
                  <a:moveTo>
                    <a:pt x="0" y="0"/>
                  </a:moveTo>
                  <a:lnTo>
                    <a:pt x="14274" y="0"/>
                  </a:lnTo>
                  <a:lnTo>
                    <a:pt x="0" y="0"/>
                  </a:lnTo>
                  <a:close/>
                </a:path>
              </a:pathLst>
            </a:custGeom>
            <a:noFill/>
            <a:ln w="9525" cap="flat" cmpd="sng">
              <a:solidFill>
                <a:schemeClr val="dk1"/>
              </a:solidFill>
              <a:prstDash val="solid"/>
              <a:bevel/>
              <a:headEnd type="none" w="sm" len="sm"/>
              <a:tailEnd type="none" w="sm" len="sm"/>
            </a:ln>
          </p:spPr>
          <p:txBody>
            <a:bodyPr spcFirstLastPara="1" wrap="square" lIns="92875" tIns="0" rIns="9287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944036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DC99EF4E-F2E3-FC81-789F-EA1090F961CD}"/>
              </a:ext>
            </a:extLst>
          </p:cNvPr>
          <p:cNvSpPr/>
          <p:nvPr/>
        </p:nvSpPr>
        <p:spPr>
          <a:xfrm>
            <a:off x="2191406" y="343355"/>
            <a:ext cx="4834759"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5" name="Google Shape;535;p63"/>
          <p:cNvSpPr txBox="1">
            <a:spLocks noGrp="1"/>
          </p:cNvSpPr>
          <p:nvPr>
            <p:ph type="subTitle" idx="1"/>
          </p:nvPr>
        </p:nvSpPr>
        <p:spPr>
          <a:xfrm>
            <a:off x="1958513" y="4427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TỔNG QUAN VỀ ĐỀ TÀI</a:t>
            </a:r>
            <a:endParaRPr sz="2800" b="1" dirty="0"/>
          </a:p>
        </p:txBody>
      </p:sp>
      <p:sp>
        <p:nvSpPr>
          <p:cNvPr id="3" name="Google Shape;535;p63"/>
          <p:cNvSpPr txBox="1">
            <a:spLocks/>
          </p:cNvSpPr>
          <p:nvPr/>
        </p:nvSpPr>
        <p:spPr>
          <a:xfrm>
            <a:off x="495298" y="1397921"/>
            <a:ext cx="8384629"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en-US" sz="1600" dirty="0"/>
              <a:t> </a:t>
            </a:r>
            <a:r>
              <a:rPr lang="en-US" sz="1600" dirty="0" smtClean="0"/>
              <a:t>      </a:t>
            </a:r>
            <a:r>
              <a:rPr lang="vi-VN" sz="1600" dirty="0" smtClean="0"/>
              <a:t>Mở </a:t>
            </a:r>
            <a:r>
              <a:rPr lang="vi-VN" sz="1600" dirty="0"/>
              <a:t>khóa bằng nhận diện khuôn mặt là một tính năng bảo mật sinh trắc học được sử dụng ngày càng phổ biến trên các thiết bị điện tử, bao gồm điện thoại thông minh, máy tính bảng, laptop, thậm chí là các thiết bị gia dụng như TV, tủ lạnh. Tính năng này cho phép người dùng mở khóa thiết bị chỉ bằng cách nhìn vào camera.</a:t>
            </a:r>
            <a:endParaRPr lang="en-US" sz="1600" dirty="0"/>
          </a:p>
        </p:txBody>
      </p:sp>
    </p:spTree>
    <p:extLst>
      <p:ext uri="{BB962C8B-B14F-4D97-AF65-F5344CB8AC3E}">
        <p14:creationId xmlns:p14="http://schemas.microsoft.com/office/powerpoint/2010/main" val="1406216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PyQT5</a:t>
            </a:r>
            <a:endParaRPr sz="2800" b="1" dirty="0"/>
          </a:p>
        </p:txBody>
      </p:sp>
      <p:sp>
        <p:nvSpPr>
          <p:cNvPr id="6" name="Google Shape;535;p63"/>
          <p:cNvSpPr txBox="1">
            <a:spLocks/>
          </p:cNvSpPr>
          <p:nvPr/>
        </p:nvSpPr>
        <p:spPr>
          <a:xfrm>
            <a:off x="-703818" y="1163856"/>
            <a:ext cx="3718009"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800" b="1" dirty="0" smtClean="0"/>
              <a:t>TỔNG QUAN: </a:t>
            </a:r>
            <a:endParaRPr lang="en-US" sz="1800" b="1" dirty="0"/>
          </a:p>
        </p:txBody>
      </p:sp>
      <p:sp>
        <p:nvSpPr>
          <p:cNvPr id="10" name="Google Shape;489;p60"/>
          <p:cNvSpPr txBox="1">
            <a:spLocks/>
          </p:cNvSpPr>
          <p:nvPr/>
        </p:nvSpPr>
        <p:spPr>
          <a:xfrm>
            <a:off x="485376" y="1504613"/>
            <a:ext cx="8215288"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indent="-298450" algn="l">
              <a:spcBef>
                <a:spcPts val="1200"/>
              </a:spcBef>
              <a:buSzPts val="1100"/>
              <a:buFont typeface="Montserrat Medium"/>
              <a:buChar char="●"/>
            </a:pPr>
            <a:r>
              <a:rPr lang="vi-VN" sz="1000" dirty="0">
                <a:solidFill>
                  <a:schemeClr val="dk1"/>
                </a:solidFill>
              </a:rPr>
              <a:t>PyQt được phát triển bởi Riverbank Computing </a:t>
            </a:r>
            <a:r>
              <a:rPr lang="vi-VN" sz="1000" dirty="0" smtClean="0">
                <a:solidFill>
                  <a:schemeClr val="dk1"/>
                </a:solidFill>
              </a:rPr>
              <a:t>Limited</a:t>
            </a:r>
            <a:r>
              <a:rPr lang="en-US" sz="1000" dirty="0" smtClean="0">
                <a:solidFill>
                  <a:schemeClr val="dk1"/>
                </a:solidFill>
              </a:rPr>
              <a:t>.</a:t>
            </a:r>
          </a:p>
          <a:p>
            <a:pPr indent="-298450" algn="l">
              <a:spcBef>
                <a:spcPts val="1200"/>
              </a:spcBef>
              <a:buSzPts val="1100"/>
              <a:buFont typeface="Montserrat Medium"/>
              <a:buChar char="●"/>
            </a:pPr>
            <a:r>
              <a:rPr lang="vi-VN" sz="1000" dirty="0">
                <a:solidFill>
                  <a:schemeClr val="dk1"/>
                </a:solidFill>
              </a:rPr>
              <a:t>Qt là một Application framework đa nền tảng viết trên ngôn ngữ C++ , được dùng để phát triển các ứng dụng trên desktop, hệ thống nhúng và mobile. </a:t>
            </a:r>
            <a:endParaRPr lang="en-US" sz="1000" dirty="0" smtClean="0">
              <a:solidFill>
                <a:schemeClr val="dk1"/>
              </a:solidFill>
            </a:endParaRPr>
          </a:p>
          <a:p>
            <a:pPr indent="-298450" algn="l">
              <a:spcBef>
                <a:spcPts val="1200"/>
              </a:spcBef>
              <a:buSzPts val="1100"/>
              <a:buFont typeface="Montserrat Medium"/>
              <a:buChar char="●"/>
            </a:pPr>
            <a:r>
              <a:rPr lang="vi-VN" sz="1000" dirty="0" smtClean="0">
                <a:solidFill>
                  <a:schemeClr val="dk1"/>
                </a:solidFill>
              </a:rPr>
              <a:t>PyQt </a:t>
            </a:r>
            <a:r>
              <a:rPr lang="vi-VN" sz="1000" dirty="0">
                <a:solidFill>
                  <a:schemeClr val="dk1"/>
                </a:solidFill>
              </a:rPr>
              <a:t>là Python interface của Qt, kết hợp của ngôn ngữ lập trình Python và thư viện </a:t>
            </a:r>
            <a:r>
              <a:rPr lang="vi-VN" sz="1000" dirty="0" smtClean="0">
                <a:solidFill>
                  <a:schemeClr val="dk1"/>
                </a:solidFill>
              </a:rPr>
              <a:t>Qt</a:t>
            </a: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Các class của PyQt5 được chia thành các </a:t>
            </a:r>
            <a:r>
              <a:rPr lang="vi-VN" sz="1000" dirty="0" smtClean="0">
                <a:solidFill>
                  <a:schemeClr val="dk1"/>
                </a:solidFill>
              </a:rPr>
              <a:t>module</a:t>
            </a:r>
            <a:r>
              <a:rPr lang="en-US" sz="1000" dirty="0" smtClean="0">
                <a:solidFill>
                  <a:schemeClr val="dk1"/>
                </a:solidFill>
              </a:rPr>
              <a:t>, </a:t>
            </a:r>
            <a:r>
              <a:rPr lang="en-US" sz="1000" dirty="0" err="1" smtClean="0">
                <a:solidFill>
                  <a:schemeClr val="dk1"/>
                </a:solidFill>
              </a:rPr>
              <a:t>ví</a:t>
            </a:r>
            <a:r>
              <a:rPr lang="en-US" sz="1000" dirty="0" smtClean="0">
                <a:solidFill>
                  <a:schemeClr val="dk1"/>
                </a:solidFill>
              </a:rPr>
              <a:t> </a:t>
            </a:r>
            <a:r>
              <a:rPr lang="en-US" sz="1000" dirty="0" err="1" smtClean="0">
                <a:solidFill>
                  <a:schemeClr val="dk1"/>
                </a:solidFill>
              </a:rPr>
              <a:t>dụ</a:t>
            </a:r>
            <a:r>
              <a:rPr lang="en-US" sz="1000" dirty="0" smtClean="0">
                <a:solidFill>
                  <a:schemeClr val="dk1"/>
                </a:solidFill>
              </a:rPr>
              <a:t> </a:t>
            </a:r>
            <a:r>
              <a:rPr lang="en-US" sz="1000" dirty="0" err="1" smtClean="0">
                <a:solidFill>
                  <a:schemeClr val="dk1"/>
                </a:solidFill>
              </a:rPr>
              <a:t>như</a:t>
            </a:r>
            <a:r>
              <a:rPr lang="en-US" sz="1000" dirty="0" smtClean="0">
                <a:solidFill>
                  <a:schemeClr val="dk1"/>
                </a:solidFill>
              </a:rPr>
              <a:t>:</a:t>
            </a:r>
          </a:p>
          <a:p>
            <a:pPr indent="-298450" algn="l">
              <a:spcBef>
                <a:spcPts val="1200"/>
              </a:spcBef>
              <a:buSzPts val="1100"/>
              <a:buFont typeface="Montserrat Medium"/>
              <a:buChar char="●"/>
            </a:pPr>
            <a:endParaRPr lang="en-US" sz="1000" dirty="0" smtClean="0">
              <a:solidFill>
                <a:schemeClr val="dk1"/>
              </a:solidFill>
            </a:endParaRPr>
          </a:p>
          <a:p>
            <a:pPr marL="914400" indent="-298450" algn="l">
              <a:buSzPts val="1100"/>
              <a:buFont typeface="Montserrat Medium"/>
              <a:buChar char="●"/>
            </a:pPr>
            <a:r>
              <a:rPr lang="vi-VN" sz="1000" dirty="0" smtClean="0">
                <a:solidFill>
                  <a:schemeClr val="dk1"/>
                </a:solidFill>
              </a:rPr>
              <a:t>QtCore</a:t>
            </a:r>
            <a:r>
              <a:rPr lang="en-US" sz="1000" dirty="0" smtClean="0">
                <a:solidFill>
                  <a:schemeClr val="dk1"/>
                </a:solidFill>
              </a:rPr>
              <a:t> </a:t>
            </a:r>
            <a:r>
              <a:rPr lang="vi-VN" sz="1000" dirty="0" smtClean="0">
                <a:solidFill>
                  <a:schemeClr val="dk1"/>
                </a:solidFill>
              </a:rPr>
              <a:t>: </a:t>
            </a:r>
            <a:r>
              <a:rPr lang="vi-VN" sz="1000" dirty="0">
                <a:solidFill>
                  <a:schemeClr val="dk1"/>
                </a:solidFill>
              </a:rPr>
              <a:t>bao gồm phần lõi không thuộc chức năng GUI, ví dụ dùng để làm việc với thời gian, file và thư mục, các loại dữ liệu, streams, URLs, mime type, threads hoặc processes</a:t>
            </a:r>
            <a:r>
              <a:rPr lang="vi-VN" sz="1000" dirty="0" smtClean="0">
                <a:solidFill>
                  <a:schemeClr val="dk1"/>
                </a:solidFill>
              </a:rPr>
              <a:t>.</a:t>
            </a:r>
            <a:endParaRPr lang="en-US" sz="1000" dirty="0" smtClean="0">
              <a:solidFill>
                <a:schemeClr val="dk1"/>
              </a:solidFill>
            </a:endParaRPr>
          </a:p>
          <a:p>
            <a:pPr marL="914400" indent="-298450" algn="l">
              <a:buSzPts val="1100"/>
              <a:buFont typeface="Montserrat Medium"/>
              <a:buChar char="●"/>
            </a:pPr>
            <a:endParaRPr lang="en-US" sz="1000" dirty="0" smtClean="0">
              <a:solidFill>
                <a:schemeClr val="dk1"/>
              </a:solidFill>
            </a:endParaRPr>
          </a:p>
          <a:p>
            <a:pPr marL="914400" indent="-298450" algn="l">
              <a:buSzPts val="1100"/>
              <a:buFont typeface="Montserrat Medium"/>
              <a:buChar char="●"/>
            </a:pPr>
            <a:r>
              <a:rPr lang="en-US" sz="1000" dirty="0" err="1">
                <a:solidFill>
                  <a:schemeClr val="dk1"/>
                </a:solidFill>
              </a:rPr>
              <a:t>QtGui</a:t>
            </a:r>
            <a:r>
              <a:rPr lang="en-US" sz="1000" dirty="0">
                <a:solidFill>
                  <a:schemeClr val="dk1"/>
                </a:solidFill>
              </a:rPr>
              <a:t> : </a:t>
            </a:r>
            <a:r>
              <a:rPr lang="en-US" sz="1000" dirty="0" err="1">
                <a:solidFill>
                  <a:schemeClr val="dk1"/>
                </a:solidFill>
              </a:rPr>
              <a:t>bao</a:t>
            </a:r>
            <a:r>
              <a:rPr lang="en-US" sz="1000" dirty="0">
                <a:solidFill>
                  <a:schemeClr val="dk1"/>
                </a:solidFill>
              </a:rPr>
              <a:t> </a:t>
            </a:r>
            <a:r>
              <a:rPr lang="en-US" sz="1000" dirty="0" err="1">
                <a:solidFill>
                  <a:schemeClr val="dk1"/>
                </a:solidFill>
              </a:rPr>
              <a:t>gồm</a:t>
            </a:r>
            <a:r>
              <a:rPr lang="en-US" sz="1000" dirty="0">
                <a:solidFill>
                  <a:schemeClr val="dk1"/>
                </a:solidFill>
              </a:rPr>
              <a:t> </a:t>
            </a:r>
            <a:r>
              <a:rPr lang="en-US" sz="1000" dirty="0" err="1">
                <a:solidFill>
                  <a:schemeClr val="dk1"/>
                </a:solidFill>
              </a:rPr>
              <a:t>các</a:t>
            </a:r>
            <a:r>
              <a:rPr lang="en-US" sz="1000" dirty="0">
                <a:solidFill>
                  <a:schemeClr val="dk1"/>
                </a:solidFill>
              </a:rPr>
              <a:t> class </a:t>
            </a:r>
            <a:r>
              <a:rPr lang="en-US" sz="1000" dirty="0" err="1">
                <a:solidFill>
                  <a:schemeClr val="dk1"/>
                </a:solidFill>
              </a:rPr>
              <a:t>dùng</a:t>
            </a:r>
            <a:r>
              <a:rPr lang="en-US" sz="1000" dirty="0">
                <a:solidFill>
                  <a:schemeClr val="dk1"/>
                </a:solidFill>
              </a:rPr>
              <a:t> </a:t>
            </a:r>
            <a:r>
              <a:rPr lang="en-US" sz="1000" dirty="0" err="1">
                <a:solidFill>
                  <a:schemeClr val="dk1"/>
                </a:solidFill>
              </a:rPr>
              <a:t>cho</a:t>
            </a:r>
            <a:r>
              <a:rPr lang="en-US" sz="1000" dirty="0">
                <a:solidFill>
                  <a:schemeClr val="dk1"/>
                </a:solidFill>
              </a:rPr>
              <a:t> </a:t>
            </a:r>
            <a:r>
              <a:rPr lang="en-US" sz="1000" dirty="0" err="1">
                <a:solidFill>
                  <a:schemeClr val="dk1"/>
                </a:solidFill>
              </a:rPr>
              <a:t>việc</a:t>
            </a:r>
            <a:r>
              <a:rPr lang="en-US" sz="1000" dirty="0">
                <a:solidFill>
                  <a:schemeClr val="dk1"/>
                </a:solidFill>
              </a:rPr>
              <a:t> </a:t>
            </a:r>
            <a:r>
              <a:rPr lang="en-US" sz="1000" dirty="0" err="1">
                <a:solidFill>
                  <a:schemeClr val="dk1"/>
                </a:solidFill>
              </a:rPr>
              <a:t>lập</a:t>
            </a:r>
            <a:r>
              <a:rPr lang="en-US" sz="1000" dirty="0">
                <a:solidFill>
                  <a:schemeClr val="dk1"/>
                </a:solidFill>
              </a:rPr>
              <a:t> </a:t>
            </a:r>
            <a:r>
              <a:rPr lang="en-US" sz="1000" dirty="0" err="1">
                <a:solidFill>
                  <a:schemeClr val="dk1"/>
                </a:solidFill>
              </a:rPr>
              <a:t>trình</a:t>
            </a:r>
            <a:r>
              <a:rPr lang="en-US" sz="1000" dirty="0">
                <a:solidFill>
                  <a:schemeClr val="dk1"/>
                </a:solidFill>
              </a:rPr>
              <a:t> </a:t>
            </a:r>
            <a:r>
              <a:rPr lang="en-US" sz="1000" dirty="0" err="1">
                <a:solidFill>
                  <a:schemeClr val="dk1"/>
                </a:solidFill>
              </a:rPr>
              <a:t>giao</a:t>
            </a:r>
            <a:r>
              <a:rPr lang="en-US" sz="1000" dirty="0">
                <a:solidFill>
                  <a:schemeClr val="dk1"/>
                </a:solidFill>
              </a:rPr>
              <a:t> </a:t>
            </a:r>
            <a:r>
              <a:rPr lang="en-US" sz="1000" dirty="0" err="1">
                <a:solidFill>
                  <a:schemeClr val="dk1"/>
                </a:solidFill>
              </a:rPr>
              <a:t>diện</a:t>
            </a:r>
            <a:r>
              <a:rPr lang="en-US" sz="1000" dirty="0">
                <a:solidFill>
                  <a:schemeClr val="dk1"/>
                </a:solidFill>
              </a:rPr>
              <a:t> (windowing system integration), event handling, 2D graphics, basic imaging, fonts </a:t>
            </a:r>
            <a:r>
              <a:rPr lang="en-US" sz="1000" dirty="0" err="1">
                <a:solidFill>
                  <a:schemeClr val="dk1"/>
                </a:solidFill>
              </a:rPr>
              <a:t>và</a:t>
            </a:r>
            <a:r>
              <a:rPr lang="en-US" sz="1000" dirty="0">
                <a:solidFill>
                  <a:schemeClr val="dk1"/>
                </a:solidFill>
              </a:rPr>
              <a:t> text</a:t>
            </a:r>
            <a:r>
              <a:rPr lang="en-US" sz="1000" dirty="0" smtClean="0">
                <a:solidFill>
                  <a:schemeClr val="dk1"/>
                </a:solidFill>
              </a:rPr>
              <a:t>.</a:t>
            </a:r>
          </a:p>
          <a:p>
            <a:pPr marL="914400" indent="-298450" algn="l">
              <a:buSzPts val="1100"/>
              <a:buFont typeface="Montserrat Medium"/>
              <a:buChar char="●"/>
            </a:pPr>
            <a:endParaRPr lang="en-US" sz="1000" dirty="0" smtClean="0">
              <a:solidFill>
                <a:schemeClr val="dk1"/>
              </a:solidFill>
            </a:endParaRPr>
          </a:p>
          <a:p>
            <a:pPr marL="914400" indent="-298450" algn="l">
              <a:buSzPts val="1100"/>
              <a:buFont typeface="Montserrat Medium"/>
              <a:buChar char="●"/>
            </a:pPr>
            <a:r>
              <a:rPr lang="vi-VN" sz="1000" dirty="0">
                <a:solidFill>
                  <a:schemeClr val="dk1"/>
                </a:solidFill>
              </a:rPr>
              <a:t>QtWidgets : bao gồm các class cho widget, ví dụ : button, hộp thoại, … được sử dụng để tạo nên giao diện người dùng cơ bản nhất</a:t>
            </a:r>
            <a:r>
              <a:rPr lang="vi-VN" sz="1000" dirty="0" smtClean="0">
                <a:solidFill>
                  <a:schemeClr val="dk1"/>
                </a:solidFill>
              </a:rPr>
              <a:t>.</a:t>
            </a:r>
            <a:r>
              <a:rPr lang="en-US" sz="1000" dirty="0" smtClean="0">
                <a:solidFill>
                  <a:schemeClr val="dk1"/>
                </a:solidFill>
              </a:rPr>
              <a:t> </a:t>
            </a:r>
            <a:endParaRPr lang="en-US" sz="1000" dirty="0"/>
          </a:p>
        </p:txBody>
      </p:sp>
    </p:spTree>
    <p:extLst>
      <p:ext uri="{BB962C8B-B14F-4D97-AF65-F5344CB8AC3E}">
        <p14:creationId xmlns:p14="http://schemas.microsoft.com/office/powerpoint/2010/main" val="3101616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PyQT5</a:t>
            </a:r>
            <a:endParaRPr sz="2800" b="1" dirty="0"/>
          </a:p>
        </p:txBody>
      </p:sp>
      <p:sp>
        <p:nvSpPr>
          <p:cNvPr id="4" name="Rectangle: Rounded Corners 5">
            <a:extLst>
              <a:ext uri="{FF2B5EF4-FFF2-40B4-BE49-F238E27FC236}">
                <a16:creationId xmlns:a16="http://schemas.microsoft.com/office/drawing/2014/main" id="{DC99EF4E-F2E3-FC81-789F-EA1090F961CD}"/>
              </a:ext>
            </a:extLst>
          </p:cNvPr>
          <p:cNvSpPr/>
          <p:nvPr/>
        </p:nvSpPr>
        <p:spPr>
          <a:xfrm>
            <a:off x="277762" y="2149929"/>
            <a:ext cx="2498094" cy="165462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Google Shape;535;p63"/>
          <p:cNvSpPr txBox="1">
            <a:spLocks/>
          </p:cNvSpPr>
          <p:nvPr/>
        </p:nvSpPr>
        <p:spPr>
          <a:xfrm>
            <a:off x="-1126090" y="2708118"/>
            <a:ext cx="5458200"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2400" dirty="0" smtClean="0"/>
              <a:t>CHỨC NĂNG</a:t>
            </a:r>
            <a:endParaRPr lang="vi-VN" sz="2400" dirty="0"/>
          </a:p>
        </p:txBody>
      </p:sp>
      <p:cxnSp>
        <p:nvCxnSpPr>
          <p:cNvPr id="6" name="Google Shape;687;p79"/>
          <p:cNvCxnSpPr/>
          <p:nvPr/>
        </p:nvCxnSpPr>
        <p:spPr>
          <a:xfrm>
            <a:off x="2775856" y="2985186"/>
            <a:ext cx="772886" cy="2943"/>
          </a:xfrm>
          <a:prstGeom prst="straightConnector1">
            <a:avLst/>
          </a:prstGeom>
          <a:noFill/>
          <a:ln w="28575" cap="flat" cmpd="sng">
            <a:solidFill>
              <a:schemeClr val="accent1"/>
            </a:solidFill>
            <a:prstDash val="solid"/>
            <a:round/>
            <a:headEnd type="none" w="med" len="med"/>
            <a:tailEnd type="none" w="med" len="med"/>
          </a:ln>
        </p:spPr>
      </p:cxnSp>
      <p:cxnSp>
        <p:nvCxnSpPr>
          <p:cNvPr id="8" name="Google Shape;687;p79"/>
          <p:cNvCxnSpPr/>
          <p:nvPr/>
        </p:nvCxnSpPr>
        <p:spPr>
          <a:xfrm flipV="1">
            <a:off x="3548742" y="1634108"/>
            <a:ext cx="29162" cy="2823592"/>
          </a:xfrm>
          <a:prstGeom prst="straightConnector1">
            <a:avLst/>
          </a:prstGeom>
          <a:noFill/>
          <a:ln w="28575" cap="flat" cmpd="sng">
            <a:solidFill>
              <a:schemeClr val="accent1"/>
            </a:solidFill>
            <a:prstDash val="solid"/>
            <a:round/>
            <a:headEnd type="none" w="med" len="med"/>
            <a:tailEnd type="none" w="med" len="med"/>
          </a:ln>
        </p:spPr>
      </p:cxnSp>
      <p:sp>
        <p:nvSpPr>
          <p:cNvPr id="9" name="Google Shape;535;p63"/>
          <p:cNvSpPr txBox="1">
            <a:spLocks/>
          </p:cNvSpPr>
          <p:nvPr/>
        </p:nvSpPr>
        <p:spPr>
          <a:xfrm>
            <a:off x="3661734" y="1453609"/>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smtClean="0"/>
              <a:t>Tạo </a:t>
            </a:r>
            <a:r>
              <a:rPr lang="vi-VN" sz="1100" b="1" dirty="0"/>
              <a:t>các thành phần GUI: </a:t>
            </a:r>
            <a:r>
              <a:rPr lang="vi-VN" sz="1100" dirty="0" smtClean="0"/>
              <a:t>PyQt5 </a:t>
            </a:r>
            <a:r>
              <a:rPr lang="vi-VN" sz="1100" dirty="0"/>
              <a:t>cung cấp một bộ các lớp và hàm cho phép các nhà phát triển tạo các thành phần GUI cơ bản, chẳng hạn như cửa sổ, nút, hộp văn bản, v.v.</a:t>
            </a:r>
          </a:p>
        </p:txBody>
      </p:sp>
      <p:sp>
        <p:nvSpPr>
          <p:cNvPr id="11" name="Google Shape;535;p63"/>
          <p:cNvSpPr txBox="1">
            <a:spLocks/>
          </p:cNvSpPr>
          <p:nvPr/>
        </p:nvSpPr>
        <p:spPr>
          <a:xfrm>
            <a:off x="3661733" y="2241186"/>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Xử lý sự kiện: </a:t>
            </a:r>
            <a:r>
              <a:rPr lang="vi-VN" sz="1100" dirty="0"/>
              <a:t>PyQt5 cung cấp một bộ các lớp và hàm cho phép các nhà phát triển xử lý các sự kiện GUI, chẳng hạn như nhấp chuột, nhấn phím, v.v.</a:t>
            </a:r>
          </a:p>
        </p:txBody>
      </p:sp>
      <p:sp>
        <p:nvSpPr>
          <p:cNvPr id="12" name="Google Shape;535;p63"/>
          <p:cNvSpPr txBox="1">
            <a:spLocks/>
          </p:cNvSpPr>
          <p:nvPr/>
        </p:nvSpPr>
        <p:spPr>
          <a:xfrm>
            <a:off x="3661733" y="3029938"/>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Kết nối với các mô hình dữ liệu: </a:t>
            </a:r>
            <a:r>
              <a:rPr lang="vi-VN" sz="1100" dirty="0"/>
              <a:t>PyQt5 cung cấp một bộ các lớp và hàm cho phép các nhà phát triển kết nối các thành phần GUI với các mô hình dữ liệu.</a:t>
            </a:r>
          </a:p>
        </p:txBody>
      </p:sp>
      <p:sp>
        <p:nvSpPr>
          <p:cNvPr id="13" name="Google Shape;535;p63"/>
          <p:cNvSpPr txBox="1">
            <a:spLocks/>
          </p:cNvSpPr>
          <p:nvPr/>
        </p:nvSpPr>
        <p:spPr>
          <a:xfrm>
            <a:off x="3661733" y="3887846"/>
            <a:ext cx="5400623" cy="715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Cấu hình và tùy chỉnh giao diện: </a:t>
            </a:r>
            <a:r>
              <a:rPr lang="vi-VN" sz="1100" dirty="0"/>
              <a:t>PyQt5 cung cấp một bộ các lớp và hàm cho phép các nhà phát triển cấu hình và tùy chỉnh giao diện của các ứng dụng GUI</a:t>
            </a:r>
          </a:p>
        </p:txBody>
      </p:sp>
    </p:spTree>
    <p:extLst>
      <p:ext uri="{BB962C8B-B14F-4D97-AF65-F5344CB8AC3E}">
        <p14:creationId xmlns:p14="http://schemas.microsoft.com/office/powerpoint/2010/main" val="1091754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OpenCV</a:t>
            </a:r>
            <a:endParaRPr sz="2800" b="1" dirty="0"/>
          </a:p>
        </p:txBody>
      </p:sp>
      <p:sp>
        <p:nvSpPr>
          <p:cNvPr id="4" name="Google Shape;535;p63"/>
          <p:cNvSpPr txBox="1">
            <a:spLocks/>
          </p:cNvSpPr>
          <p:nvPr/>
        </p:nvSpPr>
        <p:spPr>
          <a:xfrm>
            <a:off x="-502433" y="1232888"/>
            <a:ext cx="3718009"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800" b="1" dirty="0" smtClean="0"/>
              <a:t>TỔNG QUAN: </a:t>
            </a:r>
            <a:endParaRPr lang="en-US" sz="1800" b="1" dirty="0"/>
          </a:p>
        </p:txBody>
      </p:sp>
      <p:sp>
        <p:nvSpPr>
          <p:cNvPr id="5" name="Google Shape;489;p60"/>
          <p:cNvSpPr txBox="1">
            <a:spLocks/>
          </p:cNvSpPr>
          <p:nvPr/>
        </p:nvSpPr>
        <p:spPr>
          <a:xfrm>
            <a:off x="533987" y="1731534"/>
            <a:ext cx="8215288"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indent="-298450" algn="l">
              <a:spcBef>
                <a:spcPts val="1200"/>
              </a:spcBef>
              <a:buSzPts val="1100"/>
              <a:buFont typeface="Montserrat Medium"/>
              <a:buChar char="●"/>
            </a:pPr>
            <a:r>
              <a:rPr lang="vi-VN" sz="1000" dirty="0" smtClean="0">
                <a:solidFill>
                  <a:schemeClr val="dk1"/>
                </a:solidFill>
              </a:rPr>
              <a:t>OpenCV</a:t>
            </a:r>
            <a:r>
              <a:rPr lang="en-US" sz="1000" dirty="0" smtClean="0">
                <a:solidFill>
                  <a:schemeClr val="dk1"/>
                </a:solidFill>
              </a:rPr>
              <a:t> </a:t>
            </a:r>
            <a:r>
              <a:rPr lang="vi-VN" sz="1000" dirty="0">
                <a:solidFill>
                  <a:schemeClr val="dk1"/>
                </a:solidFill>
              </a:rPr>
              <a:t>là một thư viện mã nguồn mở chuyên dùng trong xử lý ảnh và thị giác máy tính</a:t>
            </a:r>
            <a:r>
              <a:rPr lang="vi-VN" sz="1000" dirty="0" smtClean="0">
                <a:solidFill>
                  <a:schemeClr val="dk1"/>
                </a:solidFill>
              </a:rPr>
              <a:t>.</a:t>
            </a:r>
            <a:endParaRPr lang="en-US" sz="1000" dirty="0" smtClean="0">
              <a:solidFill>
                <a:schemeClr val="dk1"/>
              </a:solidFill>
            </a:endParaRP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en-US" sz="1000" dirty="0" err="1" smtClean="0">
                <a:solidFill>
                  <a:schemeClr val="dk1"/>
                </a:solidFill>
              </a:rPr>
              <a:t>OpenCV</a:t>
            </a:r>
            <a:r>
              <a:rPr lang="en-US" sz="1000" dirty="0" smtClean="0">
                <a:solidFill>
                  <a:schemeClr val="dk1"/>
                </a:solidFill>
              </a:rPr>
              <a:t> c</a:t>
            </a:r>
            <a:r>
              <a:rPr lang="vi-VN" sz="1000" dirty="0" smtClean="0">
                <a:solidFill>
                  <a:schemeClr val="dk1"/>
                </a:solidFill>
              </a:rPr>
              <a:t>ung </a:t>
            </a:r>
            <a:r>
              <a:rPr lang="vi-VN" sz="1000" dirty="0">
                <a:solidFill>
                  <a:schemeClr val="dk1"/>
                </a:solidFill>
              </a:rPr>
              <a:t>cấp các công cụ và thư viện để phân tích và xử lý ảnh, video từ việc xác định các đối tượng trong ảnh đến việc nhận diện khuôn mặt hoặc theo dõi chuyển động khác</a:t>
            </a:r>
            <a:r>
              <a:rPr lang="vi-VN" sz="1000" dirty="0" smtClean="0">
                <a:solidFill>
                  <a:schemeClr val="dk1"/>
                </a:solidFill>
              </a:rPr>
              <a:t>.</a:t>
            </a:r>
            <a:endParaRPr lang="en-US" sz="1000" dirty="0">
              <a:solidFill>
                <a:schemeClr val="dk1"/>
              </a:solidFill>
            </a:endParaRP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Hệ thống OpenCV cung cấp các thuật toán và công cụ mạnh mẽ được dùng để phát hiện, phân tích hình ảnh</a:t>
            </a:r>
            <a:r>
              <a:rPr lang="vi-VN" sz="1000" dirty="0" smtClean="0">
                <a:solidFill>
                  <a:schemeClr val="dk1"/>
                </a:solidFill>
              </a:rPr>
              <a:t>.</a:t>
            </a:r>
            <a:endParaRPr lang="en-US" sz="1000" dirty="0" smtClean="0">
              <a:solidFill>
                <a:schemeClr val="dk1"/>
              </a:solidFill>
            </a:endParaRPr>
          </a:p>
          <a:p>
            <a:pPr indent="-298450" algn="l">
              <a:spcBef>
                <a:spcPts val="1200"/>
              </a:spcBef>
              <a:buSzPts val="1100"/>
              <a:buFont typeface="Montserrat Medium"/>
              <a:buChar char="●"/>
            </a:pPr>
            <a:endParaRPr lang="en-US" sz="1000" dirty="0" smtClean="0">
              <a:solidFill>
                <a:schemeClr val="dk1"/>
              </a:solidFill>
            </a:endParaRPr>
          </a:p>
          <a:p>
            <a:pPr indent="-298450" algn="l">
              <a:spcBef>
                <a:spcPts val="1200"/>
              </a:spcBef>
              <a:buSzPts val="1100"/>
              <a:buFont typeface="Montserrat Medium"/>
              <a:buChar char="●"/>
            </a:pPr>
            <a:r>
              <a:rPr lang="vi-VN" sz="1000" dirty="0">
                <a:solidFill>
                  <a:schemeClr val="dk1"/>
                </a:solidFill>
              </a:rPr>
              <a:t>Ngoài ra, công cụ còn được sử dụng rộng rãi trong nhiều lĩnh vực liên quan đến thị giác máy tính, robot và xe tự động</a:t>
            </a:r>
            <a:r>
              <a:rPr lang="vi-VN" sz="1000" dirty="0" smtClean="0">
                <a:solidFill>
                  <a:schemeClr val="dk1"/>
                </a:solidFill>
              </a:rPr>
              <a:t>.</a:t>
            </a:r>
            <a:endParaRPr lang="en-US" sz="1000" dirty="0" smtClean="0">
              <a:solidFill>
                <a:schemeClr val="dk1"/>
              </a:solidFill>
            </a:endParaRPr>
          </a:p>
          <a:p>
            <a:pPr indent="-298450" algn="l">
              <a:spcBef>
                <a:spcPts val="1200"/>
              </a:spcBef>
              <a:buSzPts val="1100"/>
              <a:buFont typeface="Montserrat Medium"/>
              <a:buChar char="●"/>
            </a:pPr>
            <a:endParaRPr lang="en-US" sz="1000" dirty="0" smtClean="0">
              <a:solidFill>
                <a:schemeClr val="dk1"/>
              </a:solidFill>
            </a:endParaRPr>
          </a:p>
        </p:txBody>
      </p:sp>
    </p:spTree>
    <p:extLst>
      <p:ext uri="{BB962C8B-B14F-4D97-AF65-F5344CB8AC3E}">
        <p14:creationId xmlns:p14="http://schemas.microsoft.com/office/powerpoint/2010/main" val="223435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DC99EF4E-F2E3-FC81-789F-EA1090F961CD}"/>
              </a:ext>
            </a:extLst>
          </p:cNvPr>
          <p:cNvSpPr/>
          <p:nvPr/>
        </p:nvSpPr>
        <p:spPr>
          <a:xfrm>
            <a:off x="2650849" y="462008"/>
            <a:ext cx="3884342" cy="8253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Google Shape;535;p63"/>
          <p:cNvSpPr txBox="1">
            <a:spLocks noGrp="1"/>
          </p:cNvSpPr>
          <p:nvPr>
            <p:ph type="subTitle" idx="1"/>
          </p:nvPr>
        </p:nvSpPr>
        <p:spPr>
          <a:xfrm>
            <a:off x="1953258" y="563632"/>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smtClean="0"/>
              <a:t>THƯ VIỆN OpenCV</a:t>
            </a:r>
            <a:endParaRPr sz="2800" b="1" dirty="0"/>
          </a:p>
        </p:txBody>
      </p:sp>
      <p:sp>
        <p:nvSpPr>
          <p:cNvPr id="4" name="Rectangle: Rounded Corners 5">
            <a:extLst>
              <a:ext uri="{FF2B5EF4-FFF2-40B4-BE49-F238E27FC236}">
                <a16:creationId xmlns:a16="http://schemas.microsoft.com/office/drawing/2014/main" id="{DC99EF4E-F2E3-FC81-789F-EA1090F961CD}"/>
              </a:ext>
            </a:extLst>
          </p:cNvPr>
          <p:cNvSpPr/>
          <p:nvPr/>
        </p:nvSpPr>
        <p:spPr>
          <a:xfrm>
            <a:off x="277762" y="2149929"/>
            <a:ext cx="2498094" cy="165462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Google Shape;535;p63"/>
          <p:cNvSpPr txBox="1">
            <a:spLocks/>
          </p:cNvSpPr>
          <p:nvPr/>
        </p:nvSpPr>
        <p:spPr>
          <a:xfrm>
            <a:off x="-1126090" y="2708118"/>
            <a:ext cx="5458200"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2400" dirty="0" smtClean="0"/>
              <a:t>CHỨC NĂNG</a:t>
            </a:r>
            <a:endParaRPr lang="vi-VN" sz="2400" dirty="0"/>
          </a:p>
        </p:txBody>
      </p:sp>
      <p:cxnSp>
        <p:nvCxnSpPr>
          <p:cNvPr id="6" name="Google Shape;687;p79"/>
          <p:cNvCxnSpPr/>
          <p:nvPr/>
        </p:nvCxnSpPr>
        <p:spPr>
          <a:xfrm>
            <a:off x="2775856" y="2985186"/>
            <a:ext cx="772886" cy="2943"/>
          </a:xfrm>
          <a:prstGeom prst="straightConnector1">
            <a:avLst/>
          </a:prstGeom>
          <a:noFill/>
          <a:ln w="28575" cap="flat" cmpd="sng">
            <a:solidFill>
              <a:schemeClr val="accent1"/>
            </a:solidFill>
            <a:prstDash val="solid"/>
            <a:round/>
            <a:headEnd type="none" w="med" len="med"/>
            <a:tailEnd type="none" w="med" len="med"/>
          </a:ln>
        </p:spPr>
      </p:cxnSp>
      <p:cxnSp>
        <p:nvCxnSpPr>
          <p:cNvPr id="8" name="Google Shape;687;p79"/>
          <p:cNvCxnSpPr/>
          <p:nvPr/>
        </p:nvCxnSpPr>
        <p:spPr>
          <a:xfrm flipV="1">
            <a:off x="3548742" y="1634108"/>
            <a:ext cx="29162" cy="2823592"/>
          </a:xfrm>
          <a:prstGeom prst="straightConnector1">
            <a:avLst/>
          </a:prstGeom>
          <a:noFill/>
          <a:ln w="28575" cap="flat" cmpd="sng">
            <a:solidFill>
              <a:schemeClr val="accent1"/>
            </a:solidFill>
            <a:prstDash val="solid"/>
            <a:round/>
            <a:headEnd type="none" w="med" len="med"/>
            <a:tailEnd type="none" w="med" len="med"/>
          </a:ln>
        </p:spPr>
      </p:cxnSp>
      <p:sp>
        <p:nvSpPr>
          <p:cNvPr id="9" name="Google Shape;535;p63"/>
          <p:cNvSpPr txBox="1">
            <a:spLocks/>
          </p:cNvSpPr>
          <p:nvPr/>
        </p:nvSpPr>
        <p:spPr>
          <a:xfrm>
            <a:off x="3661732" y="1623030"/>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Đọc và ghi hình ảnh: </a:t>
            </a:r>
            <a:r>
              <a:rPr lang="vi-VN" sz="1100" dirty="0"/>
              <a:t>OpenCV cung cấp một bộ các lớp và hàm cho phép các nhà phát triển đọc và ghi các hình ảnh từ các định dạng khác nhau, chẳng hạn như JPEG, PNG và TIFF.</a:t>
            </a:r>
          </a:p>
        </p:txBody>
      </p:sp>
      <p:sp>
        <p:nvSpPr>
          <p:cNvPr id="11" name="Google Shape;535;p63"/>
          <p:cNvSpPr txBox="1">
            <a:spLocks/>
          </p:cNvSpPr>
          <p:nvPr/>
        </p:nvSpPr>
        <p:spPr>
          <a:xfrm>
            <a:off x="3661732" y="2670727"/>
            <a:ext cx="5400623" cy="665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Xử lý hình ảnh: </a:t>
            </a:r>
            <a:r>
              <a:rPr lang="vi-VN" sz="1100" dirty="0"/>
              <a:t>OpenCV cung cấp một bộ các lớp và hàm cho phép các nhà phát triển thực hiện các phép biến đổi và xử lý hình ảnh, chẳng hạn như lọc, chỉnh sửa, thay đổi kích thước và nhận dạng đối tượng.</a:t>
            </a:r>
          </a:p>
        </p:txBody>
      </p:sp>
      <p:sp>
        <p:nvSpPr>
          <p:cNvPr id="13" name="Google Shape;535;p63"/>
          <p:cNvSpPr txBox="1">
            <a:spLocks/>
          </p:cNvSpPr>
          <p:nvPr/>
        </p:nvSpPr>
        <p:spPr>
          <a:xfrm>
            <a:off x="3661732" y="3695018"/>
            <a:ext cx="5400623" cy="715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spcAft>
                <a:spcPts val="1200"/>
              </a:spcAft>
            </a:pPr>
            <a:r>
              <a:rPr lang="vi-VN" sz="1100" b="1" dirty="0"/>
              <a:t>Thị giác máy tính</a:t>
            </a:r>
            <a:r>
              <a:rPr lang="vi-VN" sz="1100" dirty="0"/>
              <a:t>: OpenCV cung cấp một bộ các lớp và hàm cho phép các nhà phát triển thực hiện các nhiệm vụ thị giác máy tính, chẳng hạn như theo dõi, nhận dạng khuôn mặt và phân tích chuyển động.</a:t>
            </a:r>
          </a:p>
        </p:txBody>
      </p:sp>
    </p:spTree>
    <p:extLst>
      <p:ext uri="{BB962C8B-B14F-4D97-AF65-F5344CB8AC3E}">
        <p14:creationId xmlns:p14="http://schemas.microsoft.com/office/powerpoint/2010/main" val="67422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1265</Words>
  <Application>Microsoft Office PowerPoint</Application>
  <PresentationFormat>On-screen Show (16:9)</PresentationFormat>
  <Paragraphs>113</Paragraphs>
  <Slides>26</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vt:lpstr>
      <vt:lpstr>Vidaloka</vt:lpstr>
      <vt:lpstr>Arial</vt:lpstr>
      <vt:lpstr>Crimson Text</vt:lpstr>
      <vt:lpstr>Times New Roman</vt:lpstr>
      <vt:lpstr>Days One</vt:lpstr>
      <vt:lpstr>Abel</vt:lpstr>
      <vt:lpstr>Montserrat Medium</vt:lpstr>
      <vt:lpstr>Minimalist Business Slides XL by Slidesgo</vt:lpstr>
      <vt:lpstr>PowerPoint Presentation</vt:lpstr>
      <vt:lpstr>NHÓM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HAI DUONG</dc:creator>
  <cp:lastModifiedBy>HAI DUONG</cp:lastModifiedBy>
  <cp:revision>25</cp:revision>
  <dcterms:modified xsi:type="dcterms:W3CDTF">2023-12-28T15:51:41Z</dcterms:modified>
</cp:coreProperties>
</file>